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5"/>
    <p:sldMasterId id="2147483716" r:id="rId6"/>
    <p:sldMasterId id="2147483717" r:id="rId7"/>
    <p:sldMasterId id="214748371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Lst>
  <p:sldSz cy="5143500" cx="9144000"/>
  <p:notesSz cx="6858000" cy="9144000"/>
  <p:embeddedFontLst>
    <p:embeddedFont>
      <p:font typeface="Roboto"/>
      <p:regular r:id="rId39"/>
      <p:bold r:id="rId40"/>
      <p:italic r:id="rId41"/>
      <p:boldItalic r:id="rId42"/>
    </p:embeddedFont>
    <p:embeddedFont>
      <p:font typeface="Google Sans"/>
      <p:regular r:id="rId43"/>
      <p:bold r:id="rId44"/>
      <p:italic r:id="rId45"/>
      <p:boldItalic r:id="rId46"/>
    </p:embeddedFont>
    <p:embeddedFont>
      <p:font typeface="Google Sans Medium"/>
      <p:regular r:id="rId47"/>
      <p:bold r:id="rId48"/>
      <p:italic r:id="rId49"/>
      <p:boldItalic r:id="rId50"/>
    </p:embeddedFont>
    <p:embeddedFont>
      <p:font typeface="Open Sans SemiBol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664610-C999-45F6-B1B4-401CC8210046}">
  <a:tblStyle styleId="{E9664610-C999-45F6-B1B4-401CC82100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GoogleSans-bold.fntdata"/><Relationship Id="rId43" Type="http://schemas.openxmlformats.org/officeDocument/2006/relationships/font" Target="fonts/GoogleSans-regular.fntdata"/><Relationship Id="rId46" Type="http://schemas.openxmlformats.org/officeDocument/2006/relationships/font" Target="fonts/GoogleSans-boldItalic.fntdata"/><Relationship Id="rId45" Type="http://schemas.openxmlformats.org/officeDocument/2006/relationships/font" Target="fonts/Google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GoogleSansMedium-bold.fntdata"/><Relationship Id="rId47" Type="http://schemas.openxmlformats.org/officeDocument/2006/relationships/font" Target="fonts/GoogleSansMedium-regular.fntdata"/><Relationship Id="rId49" Type="http://schemas.openxmlformats.org/officeDocument/2006/relationships/font" Target="fonts/GoogleSans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Roboto-regular.fntdata"/><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penSansSemiBold-regular.fntdata"/><Relationship Id="rId50" Type="http://schemas.openxmlformats.org/officeDocument/2006/relationships/font" Target="fonts/GoogleSansMedium-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2.xml"/><Relationship Id="rId55" Type="http://schemas.openxmlformats.org/officeDocument/2006/relationships/font" Target="fonts/OpenSans-regular.fntdata"/><Relationship Id="rId10" Type="http://schemas.openxmlformats.org/officeDocument/2006/relationships/slide" Target="slides/slide1.xml"/><Relationship Id="rId54" Type="http://schemas.openxmlformats.org/officeDocument/2006/relationships/font" Target="fonts/OpenSansSemiBold-boldItalic.fntdata"/><Relationship Id="rId13" Type="http://schemas.openxmlformats.org/officeDocument/2006/relationships/slide" Target="slides/slide4.xml"/><Relationship Id="rId57" Type="http://schemas.openxmlformats.org/officeDocument/2006/relationships/font" Target="fonts/OpenSans-italic.fntdata"/><Relationship Id="rId12" Type="http://schemas.openxmlformats.org/officeDocument/2006/relationships/slide" Target="slides/slide3.xml"/><Relationship Id="rId56" Type="http://schemas.openxmlformats.org/officeDocument/2006/relationships/font" Target="fonts/OpenSans-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OpenSans-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88e44d83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88e44d83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88e44d83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e88e44d83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88e44d83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88e44d8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88e44d83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e88e44d83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88e44d83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88e44d83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88e44d83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e88e44d83d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 name="Shape 153"/>
        <p:cNvGrpSpPr/>
        <p:nvPr/>
      </p:nvGrpSpPr>
      <p:grpSpPr>
        <a:xfrm>
          <a:off x="0" y="0"/>
          <a:ext cx="0" cy="0"/>
          <a:chOff x="0" y="0"/>
          <a:chExt cx="0" cy="0"/>
        </a:xfrm>
      </p:grpSpPr>
      <p:sp>
        <p:nvSpPr>
          <p:cNvPr id="154" name="Google Shape;154;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5" name="Google Shape;155;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6" name="Google Shape;15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
        <p:nvSpPr>
          <p:cNvPr id="158" name="Google Shape;158;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4" name="Shape 164"/>
        <p:cNvGrpSpPr/>
        <p:nvPr/>
      </p:nvGrpSpPr>
      <p:grpSpPr>
        <a:xfrm>
          <a:off x="0" y="0"/>
          <a:ext cx="0" cy="0"/>
          <a:chOff x="0" y="0"/>
          <a:chExt cx="0" cy="0"/>
        </a:xfrm>
      </p:grpSpPr>
      <p:sp>
        <p:nvSpPr>
          <p:cNvPr id="165" name="Google Shape;16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4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7" name="Google Shape;167;p4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8" name="Google Shape;16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4" name="Google Shape;174;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6" name="Shape 176"/>
        <p:cNvGrpSpPr/>
        <p:nvPr/>
      </p:nvGrpSpPr>
      <p:grpSpPr>
        <a:xfrm>
          <a:off x="0" y="0"/>
          <a:ext cx="0" cy="0"/>
          <a:chOff x="0" y="0"/>
          <a:chExt cx="0" cy="0"/>
        </a:xfrm>
      </p:grpSpPr>
      <p:sp>
        <p:nvSpPr>
          <p:cNvPr id="177" name="Google Shape;177;p4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8" name="Google Shape;17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sp>
        <p:nvSpPr>
          <p:cNvPr id="180" name="Google Shape;180;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2" name="Google Shape;182;p4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3" name="Google Shape;183;p4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4" name="Google Shape;18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sp>
        <p:nvSpPr>
          <p:cNvPr id="186" name="Google Shape;186;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8" name="Shape 188"/>
        <p:cNvGrpSpPr/>
        <p:nvPr/>
      </p:nvGrpSpPr>
      <p:grpSpPr>
        <a:xfrm>
          <a:off x="0" y="0"/>
          <a:ext cx="0" cy="0"/>
          <a:chOff x="0" y="0"/>
          <a:chExt cx="0" cy="0"/>
        </a:xfrm>
      </p:grpSpPr>
      <p:sp>
        <p:nvSpPr>
          <p:cNvPr id="189" name="Google Shape;189;p5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0" name="Google Shape;190;p5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White Text" type="title">
  <p:cSld name="TITLE">
    <p:bg>
      <p:bgPr>
        <a:solidFill>
          <a:srgbClr val="050505"/>
        </a:solidFill>
      </p:bgPr>
    </p:bg>
    <p:spTree>
      <p:nvGrpSpPr>
        <p:cNvPr id="198" name="Shape 198"/>
        <p:cNvGrpSpPr/>
        <p:nvPr/>
      </p:nvGrpSpPr>
      <p:grpSpPr>
        <a:xfrm>
          <a:off x="0" y="0"/>
          <a:ext cx="0" cy="0"/>
          <a:chOff x="0" y="0"/>
          <a:chExt cx="0" cy="0"/>
        </a:xfrm>
      </p:grpSpPr>
      <p:sp>
        <p:nvSpPr>
          <p:cNvPr id="199" name="Google Shape;199;p53"/>
          <p:cNvSpPr txBox="1"/>
          <p:nvPr>
            <p:ph type="title"/>
          </p:nvPr>
        </p:nvSpPr>
        <p:spPr>
          <a:xfrm>
            <a:off x="91440" y="4114800"/>
            <a:ext cx="8520600" cy="8418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lvl1pPr lvl="0">
              <a:spcBef>
                <a:spcPts val="0"/>
              </a:spcBef>
              <a:spcAft>
                <a:spcPts val="0"/>
              </a:spcAft>
              <a:buClr>
                <a:schemeClr val="lt1"/>
              </a:buClr>
              <a:buSzPts val="7200"/>
              <a:buFont typeface="Google Sans"/>
              <a:buNone/>
              <a:defRPr sz="7200">
                <a:solidFill>
                  <a:schemeClr val="lt1"/>
                </a:solidFill>
                <a:latin typeface="Google Sans"/>
                <a:ea typeface="Google Sans"/>
                <a:cs typeface="Google Sans"/>
                <a:sym typeface="Google Sans"/>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00" name="Google Shape;200;p53"/>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
        <p:nvSpPr>
          <p:cNvPr id="201" name="Google Shape;201;p53"/>
          <p:cNvSpPr txBox="1"/>
          <p:nvPr>
            <p:ph idx="2" type="title"/>
          </p:nvPr>
        </p:nvSpPr>
        <p:spPr>
          <a:xfrm>
            <a:off x="153417" y="84729"/>
            <a:ext cx="2692500" cy="30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1pPr>
            <a:lvl2pPr lvl="1">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Black Text">
  <p:cSld name="TITLE_6">
    <p:bg>
      <p:bgPr>
        <a:solidFill>
          <a:srgbClr val="FFFFFF"/>
        </a:solidFill>
      </p:bgPr>
    </p:bg>
    <p:spTree>
      <p:nvGrpSpPr>
        <p:cNvPr id="202" name="Shape 202"/>
        <p:cNvGrpSpPr/>
        <p:nvPr/>
      </p:nvGrpSpPr>
      <p:grpSpPr>
        <a:xfrm>
          <a:off x="0" y="0"/>
          <a:ext cx="0" cy="0"/>
          <a:chOff x="0" y="0"/>
          <a:chExt cx="0" cy="0"/>
        </a:xfrm>
      </p:grpSpPr>
      <p:sp>
        <p:nvSpPr>
          <p:cNvPr id="203" name="Google Shape;203;p54"/>
          <p:cNvSpPr txBox="1"/>
          <p:nvPr>
            <p:ph type="title"/>
          </p:nvPr>
        </p:nvSpPr>
        <p:spPr>
          <a:xfrm>
            <a:off x="153417" y="84729"/>
            <a:ext cx="2692500" cy="307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SzPts val="800"/>
              <a:buFont typeface="Google Sans Medium"/>
              <a:buNone/>
              <a:defRPr sz="800">
                <a:latin typeface="Google Sans Medium"/>
                <a:ea typeface="Google Sans Medium"/>
                <a:cs typeface="Google Sans Medium"/>
                <a:sym typeface="Google Sans Medium"/>
              </a:defRPr>
            </a:lvl2pPr>
            <a:lvl3pPr lvl="2">
              <a:spcBef>
                <a:spcPts val="0"/>
              </a:spcBef>
              <a:spcAft>
                <a:spcPts val="0"/>
              </a:spcAft>
              <a:buSzPts val="800"/>
              <a:buFont typeface="Google Sans Medium"/>
              <a:buNone/>
              <a:defRPr sz="800">
                <a:latin typeface="Google Sans Medium"/>
                <a:ea typeface="Google Sans Medium"/>
                <a:cs typeface="Google Sans Medium"/>
                <a:sym typeface="Google Sans Medium"/>
              </a:defRPr>
            </a:lvl3pPr>
            <a:lvl4pPr lvl="3">
              <a:spcBef>
                <a:spcPts val="0"/>
              </a:spcBef>
              <a:spcAft>
                <a:spcPts val="0"/>
              </a:spcAft>
              <a:buSzPts val="800"/>
              <a:buFont typeface="Google Sans Medium"/>
              <a:buNone/>
              <a:defRPr sz="800">
                <a:latin typeface="Google Sans Medium"/>
                <a:ea typeface="Google Sans Medium"/>
                <a:cs typeface="Google Sans Medium"/>
                <a:sym typeface="Google Sans Medium"/>
              </a:defRPr>
            </a:lvl4pPr>
            <a:lvl5pPr lvl="4">
              <a:spcBef>
                <a:spcPts val="0"/>
              </a:spcBef>
              <a:spcAft>
                <a:spcPts val="0"/>
              </a:spcAft>
              <a:buSzPts val="800"/>
              <a:buFont typeface="Google Sans Medium"/>
              <a:buNone/>
              <a:defRPr sz="800">
                <a:latin typeface="Google Sans Medium"/>
                <a:ea typeface="Google Sans Medium"/>
                <a:cs typeface="Google Sans Medium"/>
                <a:sym typeface="Google Sans Medium"/>
              </a:defRPr>
            </a:lvl5pPr>
            <a:lvl6pPr lvl="5">
              <a:spcBef>
                <a:spcPts val="0"/>
              </a:spcBef>
              <a:spcAft>
                <a:spcPts val="0"/>
              </a:spcAft>
              <a:buSzPts val="800"/>
              <a:buFont typeface="Google Sans Medium"/>
              <a:buNone/>
              <a:defRPr sz="800">
                <a:latin typeface="Google Sans Medium"/>
                <a:ea typeface="Google Sans Medium"/>
                <a:cs typeface="Google Sans Medium"/>
                <a:sym typeface="Google Sans Medium"/>
              </a:defRPr>
            </a:lvl6pPr>
            <a:lvl7pPr lvl="6">
              <a:spcBef>
                <a:spcPts val="0"/>
              </a:spcBef>
              <a:spcAft>
                <a:spcPts val="0"/>
              </a:spcAft>
              <a:buSzPts val="800"/>
              <a:buFont typeface="Google Sans Medium"/>
              <a:buNone/>
              <a:defRPr sz="800">
                <a:latin typeface="Google Sans Medium"/>
                <a:ea typeface="Google Sans Medium"/>
                <a:cs typeface="Google Sans Medium"/>
                <a:sym typeface="Google Sans Medium"/>
              </a:defRPr>
            </a:lvl7pPr>
            <a:lvl8pPr lvl="7">
              <a:spcBef>
                <a:spcPts val="0"/>
              </a:spcBef>
              <a:spcAft>
                <a:spcPts val="0"/>
              </a:spcAft>
              <a:buSzPts val="800"/>
              <a:buFont typeface="Google Sans Medium"/>
              <a:buNone/>
              <a:defRPr sz="800">
                <a:latin typeface="Google Sans Medium"/>
                <a:ea typeface="Google Sans Medium"/>
                <a:cs typeface="Google Sans Medium"/>
                <a:sym typeface="Google Sans Medium"/>
              </a:defRPr>
            </a:lvl8pPr>
            <a:lvl9pPr lvl="8">
              <a:spcBef>
                <a:spcPts val="0"/>
              </a:spcBef>
              <a:spcAft>
                <a:spcPts val="0"/>
              </a:spcAft>
              <a:buSzPts val="800"/>
              <a:buFont typeface="Google Sans Medium"/>
              <a:buNone/>
              <a:defRPr sz="800">
                <a:latin typeface="Google Sans Medium"/>
                <a:ea typeface="Google Sans Medium"/>
                <a:cs typeface="Google Sans Medium"/>
                <a:sym typeface="Google Sans Medium"/>
              </a:defRPr>
            </a:lvl9pPr>
          </a:lstStyle>
          <a:p/>
        </p:txBody>
      </p:sp>
      <p:sp>
        <p:nvSpPr>
          <p:cNvPr id="204" name="Google Shape;204;p54"/>
          <p:cNvSpPr txBox="1"/>
          <p:nvPr>
            <p:ph idx="2"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SzPts val="7200"/>
              <a:buFont typeface="Google Sans"/>
              <a:buNone/>
              <a:defRPr sz="7200">
                <a:latin typeface="Google Sans"/>
                <a:ea typeface="Google Sans"/>
                <a:cs typeface="Google Sans"/>
                <a:sym typeface="Google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5" name="Google Shape;205;p54"/>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p:cSld name="TITLE_6_1">
    <p:bg>
      <p:bgPr>
        <a:solidFill>
          <a:srgbClr val="C6DAFC"/>
        </a:solidFill>
      </p:bgPr>
    </p:bg>
    <p:spTree>
      <p:nvGrpSpPr>
        <p:cNvPr id="206" name="Shape 206"/>
        <p:cNvGrpSpPr/>
        <p:nvPr/>
      </p:nvGrpSpPr>
      <p:grpSpPr>
        <a:xfrm>
          <a:off x="0" y="0"/>
          <a:ext cx="0" cy="0"/>
          <a:chOff x="0" y="0"/>
          <a:chExt cx="0" cy="0"/>
        </a:xfrm>
      </p:grpSpPr>
      <p:sp>
        <p:nvSpPr>
          <p:cNvPr id="207" name="Google Shape;207;p55"/>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Clr>
                <a:srgbClr val="1A73E8"/>
              </a:buClr>
              <a:buSzPts val="7200"/>
              <a:buFont typeface="Google Sans"/>
              <a:buNone/>
              <a:defRPr sz="7200">
                <a:solidFill>
                  <a:srgbClr val="1A73E8"/>
                </a:solidFill>
                <a:latin typeface="Google Sans"/>
                <a:ea typeface="Google Sans"/>
                <a:cs typeface="Google Sans"/>
                <a:sym typeface="Google Sans"/>
              </a:defRPr>
            </a:lvl1pPr>
            <a:lvl2pPr lvl="1" algn="ctr">
              <a:spcBef>
                <a:spcPts val="0"/>
              </a:spcBef>
              <a:spcAft>
                <a:spcPts val="0"/>
              </a:spcAft>
              <a:buClr>
                <a:srgbClr val="1A73E8"/>
              </a:buClr>
              <a:buSzPts val="3600"/>
              <a:buNone/>
              <a:defRPr sz="3600">
                <a:solidFill>
                  <a:srgbClr val="1A73E8"/>
                </a:solidFill>
              </a:defRPr>
            </a:lvl2pPr>
            <a:lvl3pPr lvl="2" algn="ctr">
              <a:spcBef>
                <a:spcPts val="0"/>
              </a:spcBef>
              <a:spcAft>
                <a:spcPts val="0"/>
              </a:spcAft>
              <a:buClr>
                <a:srgbClr val="1A73E8"/>
              </a:buClr>
              <a:buSzPts val="3600"/>
              <a:buNone/>
              <a:defRPr sz="3600">
                <a:solidFill>
                  <a:srgbClr val="1A73E8"/>
                </a:solidFill>
              </a:defRPr>
            </a:lvl3pPr>
            <a:lvl4pPr lvl="3" algn="ctr">
              <a:spcBef>
                <a:spcPts val="0"/>
              </a:spcBef>
              <a:spcAft>
                <a:spcPts val="0"/>
              </a:spcAft>
              <a:buClr>
                <a:srgbClr val="1A73E8"/>
              </a:buClr>
              <a:buSzPts val="3600"/>
              <a:buNone/>
              <a:defRPr sz="3600">
                <a:solidFill>
                  <a:srgbClr val="1A73E8"/>
                </a:solidFill>
              </a:defRPr>
            </a:lvl4pPr>
            <a:lvl5pPr lvl="4" algn="ctr">
              <a:spcBef>
                <a:spcPts val="0"/>
              </a:spcBef>
              <a:spcAft>
                <a:spcPts val="0"/>
              </a:spcAft>
              <a:buClr>
                <a:srgbClr val="1A73E8"/>
              </a:buClr>
              <a:buSzPts val="3600"/>
              <a:buNone/>
              <a:defRPr sz="3600">
                <a:solidFill>
                  <a:srgbClr val="1A73E8"/>
                </a:solidFill>
              </a:defRPr>
            </a:lvl5pPr>
            <a:lvl6pPr lvl="5" algn="ctr">
              <a:spcBef>
                <a:spcPts val="0"/>
              </a:spcBef>
              <a:spcAft>
                <a:spcPts val="0"/>
              </a:spcAft>
              <a:buClr>
                <a:srgbClr val="1A73E8"/>
              </a:buClr>
              <a:buSzPts val="3600"/>
              <a:buNone/>
              <a:defRPr sz="3600">
                <a:solidFill>
                  <a:srgbClr val="1A73E8"/>
                </a:solidFill>
              </a:defRPr>
            </a:lvl6pPr>
            <a:lvl7pPr lvl="6" algn="ctr">
              <a:spcBef>
                <a:spcPts val="0"/>
              </a:spcBef>
              <a:spcAft>
                <a:spcPts val="0"/>
              </a:spcAft>
              <a:buClr>
                <a:srgbClr val="1A73E8"/>
              </a:buClr>
              <a:buSzPts val="3600"/>
              <a:buNone/>
              <a:defRPr sz="3600">
                <a:solidFill>
                  <a:srgbClr val="1A73E8"/>
                </a:solidFill>
              </a:defRPr>
            </a:lvl7pPr>
            <a:lvl8pPr lvl="7" algn="ctr">
              <a:spcBef>
                <a:spcPts val="0"/>
              </a:spcBef>
              <a:spcAft>
                <a:spcPts val="0"/>
              </a:spcAft>
              <a:buClr>
                <a:srgbClr val="1A73E8"/>
              </a:buClr>
              <a:buSzPts val="3600"/>
              <a:buNone/>
              <a:defRPr sz="3600">
                <a:solidFill>
                  <a:srgbClr val="1A73E8"/>
                </a:solidFill>
              </a:defRPr>
            </a:lvl8pPr>
            <a:lvl9pPr lvl="8" algn="ctr">
              <a:spcBef>
                <a:spcPts val="0"/>
              </a:spcBef>
              <a:spcAft>
                <a:spcPts val="0"/>
              </a:spcAft>
              <a:buClr>
                <a:srgbClr val="1A73E8"/>
              </a:buClr>
              <a:buSzPts val="3600"/>
              <a:buNone/>
              <a:defRPr sz="3600">
                <a:solidFill>
                  <a:srgbClr val="1A73E8"/>
                </a:solidFill>
              </a:defRPr>
            </a:lvl9pPr>
          </a:lstStyle>
          <a:p/>
        </p:txBody>
      </p:sp>
      <p:sp>
        <p:nvSpPr>
          <p:cNvPr id="208" name="Google Shape;208;p55"/>
          <p:cNvSpPr txBox="1"/>
          <p:nvPr>
            <p:ph idx="2" type="title"/>
          </p:nvPr>
        </p:nvSpPr>
        <p:spPr>
          <a:xfrm>
            <a:off x="77217" y="84729"/>
            <a:ext cx="2692500" cy="307200"/>
          </a:xfrm>
          <a:prstGeom prst="rect">
            <a:avLst/>
          </a:prstGeom>
        </p:spPr>
        <p:txBody>
          <a:bodyPr anchorCtr="0" anchor="t" bIns="91425" lIns="91425" spcFirstLastPara="1" rIns="91425" wrap="square" tIns="91425">
            <a:noAutofit/>
          </a:bodyPr>
          <a:lstStyle>
            <a:lvl1pPr lvl="0">
              <a:spcBef>
                <a:spcPts val="0"/>
              </a:spcBef>
              <a:spcAft>
                <a:spcPts val="0"/>
              </a:spcAft>
              <a:buClr>
                <a:srgbClr val="1A73E8"/>
              </a:buClr>
              <a:buSzPts val="1400"/>
              <a:buFont typeface="Google Sans Medium"/>
              <a:buNone/>
              <a:defRPr sz="1400">
                <a:solidFill>
                  <a:srgbClr val="1A73E8"/>
                </a:solidFill>
                <a:latin typeface="Google Sans Medium"/>
                <a:ea typeface="Google Sans Medium"/>
                <a:cs typeface="Google Sans Medium"/>
                <a:sym typeface="Google Sans Medium"/>
              </a:defRPr>
            </a:lvl1pPr>
            <a:lvl2pPr lvl="1">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
        <p:nvSpPr>
          <p:cNvPr id="209" name="Google Shape;209;p55"/>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1A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p:cSld name="TITLE_6_1_1">
    <p:bg>
      <p:bgPr>
        <a:solidFill>
          <a:srgbClr val="FAD2CF"/>
        </a:solidFill>
      </p:bgPr>
    </p:bg>
    <p:spTree>
      <p:nvGrpSpPr>
        <p:cNvPr id="210" name="Shape 210"/>
        <p:cNvGrpSpPr/>
        <p:nvPr/>
      </p:nvGrpSpPr>
      <p:grpSpPr>
        <a:xfrm>
          <a:off x="0" y="0"/>
          <a:ext cx="0" cy="0"/>
          <a:chOff x="0" y="0"/>
          <a:chExt cx="0" cy="0"/>
        </a:xfrm>
      </p:grpSpPr>
      <p:sp>
        <p:nvSpPr>
          <p:cNvPr id="211" name="Google Shape;211;p56"/>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Clr>
                <a:srgbClr val="C5221F"/>
              </a:buClr>
              <a:buSzPts val="7200"/>
              <a:buFont typeface="Google Sans"/>
              <a:buNone/>
              <a:defRPr sz="7200">
                <a:solidFill>
                  <a:srgbClr val="C5221F"/>
                </a:solidFill>
                <a:latin typeface="Google Sans"/>
                <a:ea typeface="Google Sans"/>
                <a:cs typeface="Google Sans"/>
                <a:sym typeface="Google Sans"/>
              </a:defRPr>
            </a:lvl1pPr>
            <a:lvl2pPr lvl="1" algn="ctr">
              <a:spcBef>
                <a:spcPts val="0"/>
              </a:spcBef>
              <a:spcAft>
                <a:spcPts val="0"/>
              </a:spcAft>
              <a:buClr>
                <a:srgbClr val="1A73E8"/>
              </a:buClr>
              <a:buSzPts val="3600"/>
              <a:buNone/>
              <a:defRPr sz="3600">
                <a:solidFill>
                  <a:srgbClr val="1A73E8"/>
                </a:solidFill>
              </a:defRPr>
            </a:lvl2pPr>
            <a:lvl3pPr lvl="2" algn="ctr">
              <a:spcBef>
                <a:spcPts val="0"/>
              </a:spcBef>
              <a:spcAft>
                <a:spcPts val="0"/>
              </a:spcAft>
              <a:buClr>
                <a:srgbClr val="1A73E8"/>
              </a:buClr>
              <a:buSzPts val="3600"/>
              <a:buNone/>
              <a:defRPr sz="3600">
                <a:solidFill>
                  <a:srgbClr val="1A73E8"/>
                </a:solidFill>
              </a:defRPr>
            </a:lvl3pPr>
            <a:lvl4pPr lvl="3" algn="ctr">
              <a:spcBef>
                <a:spcPts val="0"/>
              </a:spcBef>
              <a:spcAft>
                <a:spcPts val="0"/>
              </a:spcAft>
              <a:buClr>
                <a:srgbClr val="1A73E8"/>
              </a:buClr>
              <a:buSzPts val="3600"/>
              <a:buNone/>
              <a:defRPr sz="3600">
                <a:solidFill>
                  <a:srgbClr val="1A73E8"/>
                </a:solidFill>
              </a:defRPr>
            </a:lvl4pPr>
            <a:lvl5pPr lvl="4" algn="ctr">
              <a:spcBef>
                <a:spcPts val="0"/>
              </a:spcBef>
              <a:spcAft>
                <a:spcPts val="0"/>
              </a:spcAft>
              <a:buClr>
                <a:srgbClr val="1A73E8"/>
              </a:buClr>
              <a:buSzPts val="3600"/>
              <a:buNone/>
              <a:defRPr sz="3600">
                <a:solidFill>
                  <a:srgbClr val="1A73E8"/>
                </a:solidFill>
              </a:defRPr>
            </a:lvl5pPr>
            <a:lvl6pPr lvl="5" algn="ctr">
              <a:spcBef>
                <a:spcPts val="0"/>
              </a:spcBef>
              <a:spcAft>
                <a:spcPts val="0"/>
              </a:spcAft>
              <a:buClr>
                <a:srgbClr val="1A73E8"/>
              </a:buClr>
              <a:buSzPts val="3600"/>
              <a:buNone/>
              <a:defRPr sz="3600">
                <a:solidFill>
                  <a:srgbClr val="1A73E8"/>
                </a:solidFill>
              </a:defRPr>
            </a:lvl6pPr>
            <a:lvl7pPr lvl="6" algn="ctr">
              <a:spcBef>
                <a:spcPts val="0"/>
              </a:spcBef>
              <a:spcAft>
                <a:spcPts val="0"/>
              </a:spcAft>
              <a:buClr>
                <a:srgbClr val="1A73E8"/>
              </a:buClr>
              <a:buSzPts val="3600"/>
              <a:buNone/>
              <a:defRPr sz="3600">
                <a:solidFill>
                  <a:srgbClr val="1A73E8"/>
                </a:solidFill>
              </a:defRPr>
            </a:lvl7pPr>
            <a:lvl8pPr lvl="7" algn="ctr">
              <a:spcBef>
                <a:spcPts val="0"/>
              </a:spcBef>
              <a:spcAft>
                <a:spcPts val="0"/>
              </a:spcAft>
              <a:buClr>
                <a:srgbClr val="1A73E8"/>
              </a:buClr>
              <a:buSzPts val="3600"/>
              <a:buNone/>
              <a:defRPr sz="3600">
                <a:solidFill>
                  <a:srgbClr val="1A73E8"/>
                </a:solidFill>
              </a:defRPr>
            </a:lvl8pPr>
            <a:lvl9pPr lvl="8" algn="ctr">
              <a:spcBef>
                <a:spcPts val="0"/>
              </a:spcBef>
              <a:spcAft>
                <a:spcPts val="0"/>
              </a:spcAft>
              <a:buClr>
                <a:srgbClr val="1A73E8"/>
              </a:buClr>
              <a:buSzPts val="3600"/>
              <a:buNone/>
              <a:defRPr sz="3600">
                <a:solidFill>
                  <a:srgbClr val="1A73E8"/>
                </a:solidFill>
              </a:defRPr>
            </a:lvl9pPr>
          </a:lstStyle>
          <a:p/>
        </p:txBody>
      </p:sp>
      <p:sp>
        <p:nvSpPr>
          <p:cNvPr id="212" name="Google Shape;212;p56"/>
          <p:cNvSpPr txBox="1"/>
          <p:nvPr>
            <p:ph idx="2" type="title"/>
          </p:nvPr>
        </p:nvSpPr>
        <p:spPr>
          <a:xfrm>
            <a:off x="77217" y="84729"/>
            <a:ext cx="2692500" cy="307200"/>
          </a:xfrm>
          <a:prstGeom prst="rect">
            <a:avLst/>
          </a:prstGeom>
        </p:spPr>
        <p:txBody>
          <a:bodyPr anchorCtr="0" anchor="t" bIns="91425" lIns="91425" spcFirstLastPara="1" rIns="91425" wrap="square" tIns="91425">
            <a:noAutofit/>
          </a:bodyPr>
          <a:lstStyle>
            <a:lvl1pPr lvl="0">
              <a:spcBef>
                <a:spcPts val="0"/>
              </a:spcBef>
              <a:spcAft>
                <a:spcPts val="0"/>
              </a:spcAft>
              <a:buClr>
                <a:srgbClr val="C5221F"/>
              </a:buClr>
              <a:buSzPts val="1400"/>
              <a:buFont typeface="Google Sans Medium"/>
              <a:buNone/>
              <a:defRPr sz="1400">
                <a:solidFill>
                  <a:srgbClr val="C5221F"/>
                </a:solidFill>
                <a:latin typeface="Google Sans Medium"/>
                <a:ea typeface="Google Sans Medium"/>
                <a:cs typeface="Google Sans Medium"/>
                <a:sym typeface="Google Sans Medium"/>
              </a:defRPr>
            </a:lvl1pPr>
            <a:lvl2pPr lvl="1">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2pPr>
            <a:lvl3pPr lvl="2">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3pPr>
            <a:lvl4pPr lvl="3">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4pPr>
            <a:lvl5pPr lvl="4">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5pPr>
            <a:lvl6pPr lvl="5">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6pPr>
            <a:lvl7pPr lvl="6">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7pPr>
            <a:lvl8pPr lvl="7">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8pPr>
            <a:lvl9pPr lvl="8">
              <a:spcBef>
                <a:spcPts val="0"/>
              </a:spcBef>
              <a:spcAft>
                <a:spcPts val="0"/>
              </a:spcAft>
              <a:buClr>
                <a:srgbClr val="1A73E8"/>
              </a:buClr>
              <a:buSzPts val="800"/>
              <a:buFont typeface="Google Sans Medium"/>
              <a:buNone/>
              <a:defRPr sz="800">
                <a:solidFill>
                  <a:srgbClr val="1A73E8"/>
                </a:solidFill>
                <a:latin typeface="Google Sans Medium"/>
                <a:ea typeface="Google Sans Medium"/>
                <a:cs typeface="Google Sans Medium"/>
                <a:sym typeface="Google Sans Medium"/>
              </a:defRPr>
            </a:lvl9pPr>
          </a:lstStyle>
          <a:p/>
        </p:txBody>
      </p:sp>
      <p:sp>
        <p:nvSpPr>
          <p:cNvPr id="213" name="Google Shape;213;p56"/>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C522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1">
  <p:cSld name="TITLE_6_1_1_1">
    <p:bg>
      <p:bgPr>
        <a:solidFill>
          <a:srgbClr val="CEEAD6"/>
        </a:solidFill>
      </p:bgPr>
    </p:bg>
    <p:spTree>
      <p:nvGrpSpPr>
        <p:cNvPr id="214" name="Shape 214"/>
        <p:cNvGrpSpPr/>
        <p:nvPr/>
      </p:nvGrpSpPr>
      <p:grpSpPr>
        <a:xfrm>
          <a:off x="0" y="0"/>
          <a:ext cx="0" cy="0"/>
          <a:chOff x="0" y="0"/>
          <a:chExt cx="0" cy="0"/>
        </a:xfrm>
      </p:grpSpPr>
      <p:sp>
        <p:nvSpPr>
          <p:cNvPr id="215" name="Google Shape;215;p57"/>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Clr>
                <a:srgbClr val="188038"/>
              </a:buClr>
              <a:buSzPts val="7200"/>
              <a:buFont typeface="Google Sans"/>
              <a:buNone/>
              <a:defRPr sz="7200">
                <a:solidFill>
                  <a:srgbClr val="188038"/>
                </a:solidFill>
                <a:latin typeface="Google Sans"/>
                <a:ea typeface="Google Sans"/>
                <a:cs typeface="Google Sans"/>
                <a:sym typeface="Google Sans"/>
              </a:defRPr>
            </a:lvl1pPr>
            <a:lvl2pPr lvl="1" algn="ctr">
              <a:spcBef>
                <a:spcPts val="0"/>
              </a:spcBef>
              <a:spcAft>
                <a:spcPts val="0"/>
              </a:spcAft>
              <a:buClr>
                <a:srgbClr val="1A73E8"/>
              </a:buClr>
              <a:buSzPts val="3600"/>
              <a:buNone/>
              <a:defRPr sz="3600">
                <a:solidFill>
                  <a:srgbClr val="1A73E8"/>
                </a:solidFill>
              </a:defRPr>
            </a:lvl2pPr>
            <a:lvl3pPr lvl="2" algn="ctr">
              <a:spcBef>
                <a:spcPts val="0"/>
              </a:spcBef>
              <a:spcAft>
                <a:spcPts val="0"/>
              </a:spcAft>
              <a:buClr>
                <a:srgbClr val="1A73E8"/>
              </a:buClr>
              <a:buSzPts val="3600"/>
              <a:buNone/>
              <a:defRPr sz="3600">
                <a:solidFill>
                  <a:srgbClr val="1A73E8"/>
                </a:solidFill>
              </a:defRPr>
            </a:lvl3pPr>
            <a:lvl4pPr lvl="3" algn="ctr">
              <a:spcBef>
                <a:spcPts val="0"/>
              </a:spcBef>
              <a:spcAft>
                <a:spcPts val="0"/>
              </a:spcAft>
              <a:buClr>
                <a:srgbClr val="1A73E8"/>
              </a:buClr>
              <a:buSzPts val="3600"/>
              <a:buNone/>
              <a:defRPr sz="3600">
                <a:solidFill>
                  <a:srgbClr val="1A73E8"/>
                </a:solidFill>
              </a:defRPr>
            </a:lvl4pPr>
            <a:lvl5pPr lvl="4" algn="ctr">
              <a:spcBef>
                <a:spcPts val="0"/>
              </a:spcBef>
              <a:spcAft>
                <a:spcPts val="0"/>
              </a:spcAft>
              <a:buClr>
                <a:srgbClr val="1A73E8"/>
              </a:buClr>
              <a:buSzPts val="3600"/>
              <a:buNone/>
              <a:defRPr sz="3600">
                <a:solidFill>
                  <a:srgbClr val="1A73E8"/>
                </a:solidFill>
              </a:defRPr>
            </a:lvl5pPr>
            <a:lvl6pPr lvl="5" algn="ctr">
              <a:spcBef>
                <a:spcPts val="0"/>
              </a:spcBef>
              <a:spcAft>
                <a:spcPts val="0"/>
              </a:spcAft>
              <a:buClr>
                <a:srgbClr val="1A73E8"/>
              </a:buClr>
              <a:buSzPts val="3600"/>
              <a:buNone/>
              <a:defRPr sz="3600">
                <a:solidFill>
                  <a:srgbClr val="1A73E8"/>
                </a:solidFill>
              </a:defRPr>
            </a:lvl6pPr>
            <a:lvl7pPr lvl="6" algn="ctr">
              <a:spcBef>
                <a:spcPts val="0"/>
              </a:spcBef>
              <a:spcAft>
                <a:spcPts val="0"/>
              </a:spcAft>
              <a:buClr>
                <a:srgbClr val="1A73E8"/>
              </a:buClr>
              <a:buSzPts val="3600"/>
              <a:buNone/>
              <a:defRPr sz="3600">
                <a:solidFill>
                  <a:srgbClr val="1A73E8"/>
                </a:solidFill>
              </a:defRPr>
            </a:lvl7pPr>
            <a:lvl8pPr lvl="7" algn="ctr">
              <a:spcBef>
                <a:spcPts val="0"/>
              </a:spcBef>
              <a:spcAft>
                <a:spcPts val="0"/>
              </a:spcAft>
              <a:buClr>
                <a:srgbClr val="1A73E8"/>
              </a:buClr>
              <a:buSzPts val="3600"/>
              <a:buNone/>
              <a:defRPr sz="3600">
                <a:solidFill>
                  <a:srgbClr val="1A73E8"/>
                </a:solidFill>
              </a:defRPr>
            </a:lvl8pPr>
            <a:lvl9pPr lvl="8" algn="ctr">
              <a:spcBef>
                <a:spcPts val="0"/>
              </a:spcBef>
              <a:spcAft>
                <a:spcPts val="0"/>
              </a:spcAft>
              <a:buClr>
                <a:srgbClr val="1A73E8"/>
              </a:buClr>
              <a:buSzPts val="3600"/>
              <a:buNone/>
              <a:defRPr sz="3600">
                <a:solidFill>
                  <a:srgbClr val="1A73E8"/>
                </a:solidFill>
              </a:defRPr>
            </a:lvl9pPr>
          </a:lstStyle>
          <a:p/>
        </p:txBody>
      </p:sp>
      <p:sp>
        <p:nvSpPr>
          <p:cNvPr id="216" name="Google Shape;216;p57"/>
          <p:cNvSpPr txBox="1"/>
          <p:nvPr>
            <p:ph idx="2" type="title"/>
          </p:nvPr>
        </p:nvSpPr>
        <p:spPr>
          <a:xfrm>
            <a:off x="73647" y="84729"/>
            <a:ext cx="3316800" cy="307200"/>
          </a:xfrm>
          <a:prstGeom prst="rect">
            <a:avLst/>
          </a:prstGeom>
        </p:spPr>
        <p:txBody>
          <a:bodyPr anchorCtr="0" anchor="t" bIns="91425" lIns="91425" spcFirstLastPara="1" rIns="91425" wrap="square" tIns="91425">
            <a:noAutofit/>
          </a:bodyPr>
          <a:lstStyle>
            <a:lvl1pPr lvl="0">
              <a:spcBef>
                <a:spcPts val="0"/>
              </a:spcBef>
              <a:spcAft>
                <a:spcPts val="0"/>
              </a:spcAft>
              <a:buClr>
                <a:srgbClr val="188038"/>
              </a:buClr>
              <a:buSzPts val="1400"/>
              <a:buFont typeface="Google Sans Medium"/>
              <a:buNone/>
              <a:defRPr sz="1400">
                <a:solidFill>
                  <a:srgbClr val="188038"/>
                </a:solidFill>
                <a:latin typeface="Google Sans Medium"/>
                <a:ea typeface="Google Sans Medium"/>
                <a:cs typeface="Google Sans Medium"/>
                <a:sym typeface="Google Sans Medium"/>
              </a:defRPr>
            </a:lvl1pPr>
            <a:lvl2pPr lvl="1">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2pPr>
            <a:lvl3pPr lvl="2">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3pPr>
            <a:lvl4pPr lvl="3">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4pPr>
            <a:lvl5pPr lvl="4">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5pPr>
            <a:lvl6pPr lvl="5">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6pPr>
            <a:lvl7pPr lvl="6">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7pPr>
            <a:lvl8pPr lvl="7">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8pPr>
            <a:lvl9pPr lvl="8">
              <a:spcBef>
                <a:spcPts val="0"/>
              </a:spcBef>
              <a:spcAft>
                <a:spcPts val="0"/>
              </a:spcAft>
              <a:buClr>
                <a:srgbClr val="188038"/>
              </a:buClr>
              <a:buSzPts val="800"/>
              <a:buFont typeface="Google Sans Medium"/>
              <a:buNone/>
              <a:defRPr sz="800">
                <a:solidFill>
                  <a:srgbClr val="188038"/>
                </a:solidFill>
                <a:latin typeface="Google Sans Medium"/>
                <a:ea typeface="Google Sans Medium"/>
                <a:cs typeface="Google Sans Medium"/>
                <a:sym typeface="Google Sans Medium"/>
              </a:defRPr>
            </a:lvl9pPr>
          </a:lstStyle>
          <a:p/>
        </p:txBody>
      </p:sp>
      <p:sp>
        <p:nvSpPr>
          <p:cNvPr id="217" name="Google Shape;217;p57"/>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1880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Google Material Title: Blue 1 1 1">
  <p:cSld name="TITLE_6_1_1_1_1">
    <p:bg>
      <p:bgPr>
        <a:solidFill>
          <a:srgbClr val="FEEFC3"/>
        </a:solidFill>
      </p:bgPr>
    </p:bg>
    <p:spTree>
      <p:nvGrpSpPr>
        <p:cNvPr id="218" name="Shape 218"/>
        <p:cNvGrpSpPr/>
        <p:nvPr/>
      </p:nvGrpSpPr>
      <p:grpSpPr>
        <a:xfrm>
          <a:off x="0" y="0"/>
          <a:ext cx="0" cy="0"/>
          <a:chOff x="0" y="0"/>
          <a:chExt cx="0" cy="0"/>
        </a:xfrm>
      </p:grpSpPr>
      <p:sp>
        <p:nvSpPr>
          <p:cNvPr id="219" name="Google Shape;219;p58"/>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Clr>
                <a:srgbClr val="EA8600"/>
              </a:buClr>
              <a:buSzPts val="7200"/>
              <a:buFont typeface="Google Sans"/>
              <a:buNone/>
              <a:defRPr sz="7200">
                <a:solidFill>
                  <a:srgbClr val="EA8600"/>
                </a:solidFill>
                <a:latin typeface="Google Sans"/>
                <a:ea typeface="Google Sans"/>
                <a:cs typeface="Google Sans"/>
                <a:sym typeface="Google Sans"/>
              </a:defRPr>
            </a:lvl1pPr>
            <a:lvl2pPr lvl="1" algn="ctr">
              <a:spcBef>
                <a:spcPts val="0"/>
              </a:spcBef>
              <a:spcAft>
                <a:spcPts val="0"/>
              </a:spcAft>
              <a:buClr>
                <a:srgbClr val="1A73E8"/>
              </a:buClr>
              <a:buSzPts val="3600"/>
              <a:buNone/>
              <a:defRPr sz="3600">
                <a:solidFill>
                  <a:srgbClr val="1A73E8"/>
                </a:solidFill>
              </a:defRPr>
            </a:lvl2pPr>
            <a:lvl3pPr lvl="2" algn="ctr">
              <a:spcBef>
                <a:spcPts val="0"/>
              </a:spcBef>
              <a:spcAft>
                <a:spcPts val="0"/>
              </a:spcAft>
              <a:buClr>
                <a:srgbClr val="1A73E8"/>
              </a:buClr>
              <a:buSzPts val="3600"/>
              <a:buNone/>
              <a:defRPr sz="3600">
                <a:solidFill>
                  <a:srgbClr val="1A73E8"/>
                </a:solidFill>
              </a:defRPr>
            </a:lvl3pPr>
            <a:lvl4pPr lvl="3" algn="ctr">
              <a:spcBef>
                <a:spcPts val="0"/>
              </a:spcBef>
              <a:spcAft>
                <a:spcPts val="0"/>
              </a:spcAft>
              <a:buClr>
                <a:srgbClr val="1A73E8"/>
              </a:buClr>
              <a:buSzPts val="3600"/>
              <a:buNone/>
              <a:defRPr sz="3600">
                <a:solidFill>
                  <a:srgbClr val="1A73E8"/>
                </a:solidFill>
              </a:defRPr>
            </a:lvl4pPr>
            <a:lvl5pPr lvl="4" algn="ctr">
              <a:spcBef>
                <a:spcPts val="0"/>
              </a:spcBef>
              <a:spcAft>
                <a:spcPts val="0"/>
              </a:spcAft>
              <a:buClr>
                <a:srgbClr val="1A73E8"/>
              </a:buClr>
              <a:buSzPts val="3600"/>
              <a:buNone/>
              <a:defRPr sz="3600">
                <a:solidFill>
                  <a:srgbClr val="1A73E8"/>
                </a:solidFill>
              </a:defRPr>
            </a:lvl5pPr>
            <a:lvl6pPr lvl="5" algn="ctr">
              <a:spcBef>
                <a:spcPts val="0"/>
              </a:spcBef>
              <a:spcAft>
                <a:spcPts val="0"/>
              </a:spcAft>
              <a:buClr>
                <a:srgbClr val="1A73E8"/>
              </a:buClr>
              <a:buSzPts val="3600"/>
              <a:buNone/>
              <a:defRPr sz="3600">
                <a:solidFill>
                  <a:srgbClr val="1A73E8"/>
                </a:solidFill>
              </a:defRPr>
            </a:lvl6pPr>
            <a:lvl7pPr lvl="6" algn="ctr">
              <a:spcBef>
                <a:spcPts val="0"/>
              </a:spcBef>
              <a:spcAft>
                <a:spcPts val="0"/>
              </a:spcAft>
              <a:buClr>
                <a:srgbClr val="1A73E8"/>
              </a:buClr>
              <a:buSzPts val="3600"/>
              <a:buNone/>
              <a:defRPr sz="3600">
                <a:solidFill>
                  <a:srgbClr val="1A73E8"/>
                </a:solidFill>
              </a:defRPr>
            </a:lvl7pPr>
            <a:lvl8pPr lvl="7" algn="ctr">
              <a:spcBef>
                <a:spcPts val="0"/>
              </a:spcBef>
              <a:spcAft>
                <a:spcPts val="0"/>
              </a:spcAft>
              <a:buClr>
                <a:srgbClr val="1A73E8"/>
              </a:buClr>
              <a:buSzPts val="3600"/>
              <a:buNone/>
              <a:defRPr sz="3600">
                <a:solidFill>
                  <a:srgbClr val="1A73E8"/>
                </a:solidFill>
              </a:defRPr>
            </a:lvl8pPr>
            <a:lvl9pPr lvl="8" algn="ctr">
              <a:spcBef>
                <a:spcPts val="0"/>
              </a:spcBef>
              <a:spcAft>
                <a:spcPts val="0"/>
              </a:spcAft>
              <a:buClr>
                <a:srgbClr val="1A73E8"/>
              </a:buClr>
              <a:buSzPts val="3600"/>
              <a:buNone/>
              <a:defRPr sz="3600">
                <a:solidFill>
                  <a:srgbClr val="1A73E8"/>
                </a:solidFill>
              </a:defRPr>
            </a:lvl9pPr>
          </a:lstStyle>
          <a:p/>
        </p:txBody>
      </p:sp>
      <p:sp>
        <p:nvSpPr>
          <p:cNvPr id="220" name="Google Shape;220;p58"/>
          <p:cNvSpPr txBox="1"/>
          <p:nvPr>
            <p:ph idx="2" type="title"/>
          </p:nvPr>
        </p:nvSpPr>
        <p:spPr>
          <a:xfrm>
            <a:off x="73647" y="84729"/>
            <a:ext cx="3419400" cy="307200"/>
          </a:xfrm>
          <a:prstGeom prst="rect">
            <a:avLst/>
          </a:prstGeom>
        </p:spPr>
        <p:txBody>
          <a:bodyPr anchorCtr="0" anchor="t" bIns="91425" lIns="91425" spcFirstLastPara="1" rIns="91425" wrap="square" tIns="91425">
            <a:noAutofit/>
          </a:bodyPr>
          <a:lstStyle>
            <a:lvl1pPr lvl="0">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1pPr>
            <a:lvl2pPr lvl="1">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2pPr>
            <a:lvl3pPr lvl="2">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3pPr>
            <a:lvl4pPr lvl="3">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4pPr>
            <a:lvl5pPr lvl="4">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5pPr>
            <a:lvl6pPr lvl="5">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6pPr>
            <a:lvl7pPr lvl="6">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7pPr>
            <a:lvl8pPr lvl="7">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8pPr>
            <a:lvl9pPr lvl="8">
              <a:spcBef>
                <a:spcPts val="0"/>
              </a:spcBef>
              <a:spcAft>
                <a:spcPts val="0"/>
              </a:spcAft>
              <a:buClr>
                <a:srgbClr val="EA8600"/>
              </a:buClr>
              <a:buSzPts val="1400"/>
              <a:buFont typeface="Google Sans Medium"/>
              <a:buNone/>
              <a:defRPr sz="1400">
                <a:solidFill>
                  <a:srgbClr val="EA8600"/>
                </a:solidFill>
                <a:latin typeface="Google Sans Medium"/>
                <a:ea typeface="Google Sans Medium"/>
                <a:cs typeface="Google Sans Medium"/>
                <a:sym typeface="Google Sans Medium"/>
              </a:defRPr>
            </a:lvl9pPr>
          </a:lstStyle>
          <a:p/>
        </p:txBody>
      </p:sp>
      <p:sp>
        <p:nvSpPr>
          <p:cNvPr id="221" name="Google Shape;221;p58"/>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EA8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1A73E8"/>
              </a:solidFill>
            </a:endParaRPr>
          </a:p>
        </p:txBody>
      </p:sp>
    </p:spTree>
  </p:cSld>
  <p:clrMapOvr>
    <a:masterClrMapping/>
  </p:clrMapOvr>
  <p:extLst>
    <p:ext uri="{DCECCB84-F9BA-43D5-87BE-67443E8EF086}">
      <p15:sldGuideLst>
        <p15:guide id="1" pos="144">
          <p15:clr>
            <a:srgbClr val="FA7B17"/>
          </p15:clr>
        </p15:guide>
        <p15:guide id="2" orient="horz" pos="2926">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2" name="Shape 222"/>
        <p:cNvGrpSpPr/>
        <p:nvPr/>
      </p:nvGrpSpPr>
      <p:grpSpPr>
        <a:xfrm>
          <a:off x="0" y="0"/>
          <a:ext cx="0" cy="0"/>
          <a:chOff x="0" y="0"/>
          <a:chExt cx="0" cy="0"/>
        </a:xfrm>
      </p:grpSpPr>
      <p:sp>
        <p:nvSpPr>
          <p:cNvPr id="223" name="Google Shape;223;p59"/>
          <p:cNvSpPr txBox="1"/>
          <p:nvPr>
            <p:ph type="title"/>
          </p:nvPr>
        </p:nvSpPr>
        <p:spPr>
          <a:xfrm>
            <a:off x="74394" y="915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24" name="Google Shape;224;p59"/>
          <p:cNvSpPr/>
          <p:nvPr/>
        </p:nvSpPr>
        <p:spPr>
          <a:xfrm>
            <a:off x="273214" y="433778"/>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225" name="Google Shape;225;p59"/>
          <p:cNvSpPr txBox="1"/>
          <p:nvPr>
            <p:ph idx="2" type="title"/>
          </p:nvPr>
        </p:nvSpPr>
        <p:spPr>
          <a:xfrm>
            <a:off x="472761" y="3201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2pPr>
            <a:lvl3pPr lvl="2">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3pPr>
            <a:lvl4pPr lvl="3">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4pPr>
            <a:lvl5pPr lvl="4">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5pPr>
            <a:lvl6pPr lvl="5">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6pPr>
            <a:lvl7pPr lvl="6">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7pPr>
            <a:lvl8pPr lvl="7">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8pPr>
            <a:lvl9pPr lvl="8">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9pPr>
          </a:lstStyle>
          <a:p/>
        </p:txBody>
      </p:sp>
      <p:sp>
        <p:nvSpPr>
          <p:cNvPr id="226" name="Google Shape;226;p59"/>
          <p:cNvSpPr txBox="1"/>
          <p:nvPr>
            <p:ph idx="3" type="title"/>
          </p:nvPr>
        </p:nvSpPr>
        <p:spPr>
          <a:xfrm>
            <a:off x="124549" y="877650"/>
            <a:ext cx="891600" cy="26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1pPr>
            <a:lvl2pPr lvl="1">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227" name="Google Shape;227;p59"/>
          <p:cNvSpPr txBox="1"/>
          <p:nvPr>
            <p:ph idx="4" type="title"/>
          </p:nvPr>
        </p:nvSpPr>
        <p:spPr>
          <a:xfrm>
            <a:off x="938098" y="877650"/>
            <a:ext cx="6477900" cy="2652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Google Sans"/>
              <a:buNone/>
              <a:defRPr sz="1800">
                <a:latin typeface="Google Sans"/>
                <a:ea typeface="Google Sans"/>
                <a:cs typeface="Google Sans"/>
                <a:sym typeface="Google Sans"/>
              </a:defRPr>
            </a:lvl1pPr>
            <a:lvl2pPr lvl="1">
              <a:spcBef>
                <a:spcPts val="0"/>
              </a:spcBef>
              <a:spcAft>
                <a:spcPts val="0"/>
              </a:spcAft>
              <a:buSzPts val="1800"/>
              <a:buFont typeface="Google Sans"/>
              <a:buNone/>
              <a:defRPr sz="1800">
                <a:latin typeface="Google Sans"/>
                <a:ea typeface="Google Sans"/>
                <a:cs typeface="Google Sans"/>
                <a:sym typeface="Google Sans"/>
              </a:defRPr>
            </a:lvl2pPr>
            <a:lvl3pPr lvl="2">
              <a:spcBef>
                <a:spcPts val="0"/>
              </a:spcBef>
              <a:spcAft>
                <a:spcPts val="0"/>
              </a:spcAft>
              <a:buSzPts val="1800"/>
              <a:buFont typeface="Google Sans"/>
              <a:buNone/>
              <a:defRPr sz="1800">
                <a:latin typeface="Google Sans"/>
                <a:ea typeface="Google Sans"/>
                <a:cs typeface="Google Sans"/>
                <a:sym typeface="Google Sans"/>
              </a:defRPr>
            </a:lvl3pPr>
            <a:lvl4pPr lvl="3">
              <a:spcBef>
                <a:spcPts val="0"/>
              </a:spcBef>
              <a:spcAft>
                <a:spcPts val="0"/>
              </a:spcAft>
              <a:buSzPts val="1800"/>
              <a:buFont typeface="Google Sans"/>
              <a:buNone/>
              <a:defRPr sz="1800">
                <a:latin typeface="Google Sans"/>
                <a:ea typeface="Google Sans"/>
                <a:cs typeface="Google Sans"/>
                <a:sym typeface="Google Sans"/>
              </a:defRPr>
            </a:lvl4pPr>
            <a:lvl5pPr lvl="4">
              <a:spcBef>
                <a:spcPts val="0"/>
              </a:spcBef>
              <a:spcAft>
                <a:spcPts val="0"/>
              </a:spcAft>
              <a:buSzPts val="1800"/>
              <a:buFont typeface="Google Sans"/>
              <a:buNone/>
              <a:defRPr sz="1800">
                <a:latin typeface="Google Sans"/>
                <a:ea typeface="Google Sans"/>
                <a:cs typeface="Google Sans"/>
                <a:sym typeface="Google Sans"/>
              </a:defRPr>
            </a:lvl5pPr>
            <a:lvl6pPr lvl="5">
              <a:spcBef>
                <a:spcPts val="0"/>
              </a:spcBef>
              <a:spcAft>
                <a:spcPts val="0"/>
              </a:spcAft>
              <a:buSzPts val="1800"/>
              <a:buFont typeface="Google Sans"/>
              <a:buNone/>
              <a:defRPr sz="1800">
                <a:latin typeface="Google Sans"/>
                <a:ea typeface="Google Sans"/>
                <a:cs typeface="Google Sans"/>
                <a:sym typeface="Google Sans"/>
              </a:defRPr>
            </a:lvl6pPr>
            <a:lvl7pPr lvl="6">
              <a:spcBef>
                <a:spcPts val="0"/>
              </a:spcBef>
              <a:spcAft>
                <a:spcPts val="0"/>
              </a:spcAft>
              <a:buSzPts val="1800"/>
              <a:buFont typeface="Google Sans"/>
              <a:buNone/>
              <a:defRPr sz="1800">
                <a:latin typeface="Google Sans"/>
                <a:ea typeface="Google Sans"/>
                <a:cs typeface="Google Sans"/>
                <a:sym typeface="Google Sans"/>
              </a:defRPr>
            </a:lvl7pPr>
            <a:lvl8pPr lvl="7">
              <a:spcBef>
                <a:spcPts val="0"/>
              </a:spcBef>
              <a:spcAft>
                <a:spcPts val="0"/>
              </a:spcAft>
              <a:buSzPts val="1800"/>
              <a:buFont typeface="Google Sans"/>
              <a:buNone/>
              <a:defRPr sz="1800">
                <a:latin typeface="Google Sans"/>
                <a:ea typeface="Google Sans"/>
                <a:cs typeface="Google Sans"/>
                <a:sym typeface="Google Sans"/>
              </a:defRPr>
            </a:lvl8pPr>
            <a:lvl9pPr lvl="8">
              <a:spcBef>
                <a:spcPts val="0"/>
              </a:spcBef>
              <a:spcAft>
                <a:spcPts val="0"/>
              </a:spcAft>
              <a:buSzPts val="1800"/>
              <a:buFont typeface="Google Sans"/>
              <a:buNone/>
              <a:defRPr sz="1800">
                <a:latin typeface="Google Sans"/>
                <a:ea typeface="Google Sans"/>
                <a:cs typeface="Google Sans"/>
                <a:sym typeface="Google Sans"/>
              </a:defRPr>
            </a:lvl9pPr>
          </a:lstStyle>
          <a:p/>
        </p:txBody>
      </p:sp>
      <p:sp>
        <p:nvSpPr>
          <p:cNvPr id="228" name="Google Shape;228;p59"/>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9" name="Shape 229"/>
        <p:cNvGrpSpPr/>
        <p:nvPr/>
      </p:nvGrpSpPr>
      <p:grpSpPr>
        <a:xfrm>
          <a:off x="0" y="0"/>
          <a:ext cx="0" cy="0"/>
          <a:chOff x="0" y="0"/>
          <a:chExt cx="0" cy="0"/>
        </a:xfrm>
      </p:grpSpPr>
      <p:sp>
        <p:nvSpPr>
          <p:cNvPr id="230" name="Google Shape;230;p60"/>
          <p:cNvSpPr txBox="1"/>
          <p:nvPr>
            <p:ph type="title"/>
          </p:nvPr>
        </p:nvSpPr>
        <p:spPr>
          <a:xfrm>
            <a:off x="150594" y="915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31" name="Google Shape;231;p60"/>
          <p:cNvSpPr txBox="1"/>
          <p:nvPr>
            <p:ph idx="2" type="title"/>
          </p:nvPr>
        </p:nvSpPr>
        <p:spPr>
          <a:xfrm>
            <a:off x="124557" y="4535775"/>
            <a:ext cx="5771700" cy="265200"/>
          </a:xfrm>
          <a:prstGeom prst="rect">
            <a:avLst/>
          </a:prstGeom>
        </p:spPr>
        <p:txBody>
          <a:bodyPr anchorCtr="0" anchor="b" bIns="91425" lIns="91425" spcFirstLastPara="1" rIns="91425" wrap="square" tIns="91425">
            <a:noAutofit/>
          </a:bodyPr>
          <a:lstStyle>
            <a:lvl1pPr lvl="0">
              <a:spcBef>
                <a:spcPts val="0"/>
              </a:spcBef>
              <a:spcAft>
                <a:spcPts val="0"/>
              </a:spcAft>
              <a:buSzPts val="3000"/>
              <a:buFont typeface="Google Sans"/>
              <a:buNone/>
              <a:defRPr sz="3000">
                <a:latin typeface="Google Sans"/>
                <a:ea typeface="Google Sans"/>
                <a:cs typeface="Google Sans"/>
                <a:sym typeface="Google Sans"/>
              </a:defRPr>
            </a:lvl1pPr>
            <a:lvl2pPr lvl="1">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232" name="Google Shape;232;p60"/>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bg>
      <p:bgPr>
        <a:solidFill>
          <a:srgbClr val="050505"/>
        </a:solidFill>
      </p:bgPr>
    </p:bg>
    <p:spTree>
      <p:nvGrpSpPr>
        <p:cNvPr id="233" name="Shape 233"/>
        <p:cNvGrpSpPr/>
        <p:nvPr/>
      </p:nvGrpSpPr>
      <p:grpSpPr>
        <a:xfrm>
          <a:off x="0" y="0"/>
          <a:ext cx="0" cy="0"/>
          <a:chOff x="0" y="0"/>
          <a:chExt cx="0" cy="0"/>
        </a:xfrm>
      </p:grpSpPr>
      <p:sp>
        <p:nvSpPr>
          <p:cNvPr id="234" name="Google Shape;234;p61"/>
          <p:cNvSpPr txBox="1"/>
          <p:nvPr>
            <p:ph type="title"/>
          </p:nvPr>
        </p:nvSpPr>
        <p:spPr>
          <a:xfrm>
            <a:off x="150594" y="915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1pPr>
            <a:lvl2pPr lvl="1">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2pPr>
            <a:lvl3pPr lvl="2">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3pPr>
            <a:lvl4pPr lvl="3">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4pPr>
            <a:lvl5pPr lvl="4">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5pPr>
            <a:lvl6pPr lvl="5">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6pPr>
            <a:lvl7pPr lvl="6">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7pPr>
            <a:lvl8pPr lvl="7">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8pPr>
            <a:lvl9pPr lvl="8">
              <a:spcBef>
                <a:spcPts val="0"/>
              </a:spcBef>
              <a:spcAft>
                <a:spcPts val="0"/>
              </a:spcAft>
              <a:buClr>
                <a:srgbClr val="FFFFFF"/>
              </a:buClr>
              <a:buSzPts val="1400"/>
              <a:buFont typeface="Google Sans Medium"/>
              <a:buNone/>
              <a:defRPr sz="1400">
                <a:solidFill>
                  <a:srgbClr val="FFFFFF"/>
                </a:solidFill>
                <a:latin typeface="Google Sans Medium"/>
                <a:ea typeface="Google Sans Medium"/>
                <a:cs typeface="Google Sans Medium"/>
                <a:sym typeface="Google Sans Medium"/>
              </a:defRPr>
            </a:lvl9pPr>
          </a:lstStyle>
          <a:p/>
        </p:txBody>
      </p:sp>
      <p:sp>
        <p:nvSpPr>
          <p:cNvPr id="235" name="Google Shape;235;p61"/>
          <p:cNvSpPr txBox="1"/>
          <p:nvPr>
            <p:ph idx="2" type="title"/>
          </p:nvPr>
        </p:nvSpPr>
        <p:spPr>
          <a:xfrm>
            <a:off x="124557" y="4535775"/>
            <a:ext cx="5771700" cy="2652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3000"/>
              <a:buFont typeface="Google Sans"/>
              <a:buNone/>
              <a:defRPr sz="3000">
                <a:solidFill>
                  <a:srgbClr val="FFFFFF"/>
                </a:solidFill>
                <a:latin typeface="Google Sans"/>
                <a:ea typeface="Google Sans"/>
                <a:cs typeface="Google Sans"/>
                <a:sym typeface="Google Sans"/>
              </a:defRPr>
            </a:lvl1pPr>
            <a:lvl2pPr lvl="1">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2pPr>
            <a:lvl3pPr lvl="2">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3pPr>
            <a:lvl4pPr lvl="3">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4pPr>
            <a:lvl5pPr lvl="4">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5pPr>
            <a:lvl6pPr lvl="5">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6pPr>
            <a:lvl7pPr lvl="6">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7pPr>
            <a:lvl8pPr lvl="7">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8pPr>
            <a:lvl9pPr lvl="8">
              <a:spcBef>
                <a:spcPts val="0"/>
              </a:spcBef>
              <a:spcAft>
                <a:spcPts val="0"/>
              </a:spcAft>
              <a:buClr>
                <a:srgbClr val="FFFFFF"/>
              </a:buClr>
              <a:buSzPts val="1800"/>
              <a:buFont typeface="Google Sans"/>
              <a:buNone/>
              <a:defRPr sz="1800">
                <a:solidFill>
                  <a:srgbClr val="FFFFFF"/>
                </a:solidFill>
                <a:latin typeface="Google Sans"/>
                <a:ea typeface="Google Sans"/>
                <a:cs typeface="Google Sans"/>
                <a:sym typeface="Google Sans"/>
              </a:defRPr>
            </a:lvl9pPr>
          </a:lstStyle>
          <a:p/>
        </p:txBody>
      </p:sp>
      <p:sp>
        <p:nvSpPr>
          <p:cNvPr id="236" name="Google Shape;236;p61"/>
          <p:cNvSpPr/>
          <p:nvPr/>
        </p:nvSpPr>
        <p:spPr>
          <a:xfrm>
            <a:off x="85923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237" name="Shape 237"/>
        <p:cNvGrpSpPr/>
        <p:nvPr/>
      </p:nvGrpSpPr>
      <p:grpSpPr>
        <a:xfrm>
          <a:off x="0" y="0"/>
          <a:ext cx="0" cy="0"/>
          <a:chOff x="0" y="0"/>
          <a:chExt cx="0" cy="0"/>
        </a:xfrm>
      </p:grpSpPr>
      <p:sp>
        <p:nvSpPr>
          <p:cNvPr id="238" name="Google Shape;238;p62"/>
          <p:cNvSpPr txBox="1"/>
          <p:nvPr>
            <p:ph type="title"/>
          </p:nvPr>
        </p:nvSpPr>
        <p:spPr>
          <a:xfrm>
            <a:off x="74394" y="915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39" name="Google Shape;239;p62"/>
          <p:cNvSpPr/>
          <p:nvPr/>
        </p:nvSpPr>
        <p:spPr>
          <a:xfrm>
            <a:off x="273214" y="433778"/>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240" name="Google Shape;240;p62"/>
          <p:cNvSpPr txBox="1"/>
          <p:nvPr>
            <p:ph idx="2" type="title"/>
          </p:nvPr>
        </p:nvSpPr>
        <p:spPr>
          <a:xfrm>
            <a:off x="472761" y="3201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1pPr>
            <a:lvl2pPr lvl="1">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2pPr>
            <a:lvl3pPr lvl="2">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3pPr>
            <a:lvl4pPr lvl="3">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4pPr>
            <a:lvl5pPr lvl="4">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5pPr>
            <a:lvl6pPr lvl="5">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6pPr>
            <a:lvl7pPr lvl="6">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7pPr>
            <a:lvl8pPr lvl="7">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8pPr>
            <a:lvl9pPr lvl="8">
              <a:spcBef>
                <a:spcPts val="0"/>
              </a:spcBef>
              <a:spcAft>
                <a:spcPts val="0"/>
              </a:spcAft>
              <a:buClr>
                <a:schemeClr val="dk2"/>
              </a:buClr>
              <a:buSzPts val="1400"/>
              <a:buFont typeface="Google Sans Medium"/>
              <a:buNone/>
              <a:defRPr sz="1400">
                <a:solidFill>
                  <a:schemeClr val="dk2"/>
                </a:solidFill>
                <a:latin typeface="Google Sans Medium"/>
                <a:ea typeface="Google Sans Medium"/>
                <a:cs typeface="Google Sans Medium"/>
                <a:sym typeface="Google Sans Medium"/>
              </a:defRPr>
            </a:lvl9pPr>
          </a:lstStyle>
          <a:p/>
        </p:txBody>
      </p:sp>
      <p:sp>
        <p:nvSpPr>
          <p:cNvPr id="241" name="Google Shape;241;p62"/>
          <p:cNvSpPr txBox="1"/>
          <p:nvPr>
            <p:ph idx="3" type="title"/>
          </p:nvPr>
        </p:nvSpPr>
        <p:spPr>
          <a:xfrm>
            <a:off x="547022" y="732515"/>
            <a:ext cx="5771700" cy="2652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Google Sans"/>
              <a:buNone/>
              <a:defRPr sz="3000">
                <a:latin typeface="Google Sans"/>
                <a:ea typeface="Google Sans"/>
                <a:cs typeface="Google Sans"/>
                <a:sym typeface="Google Sans"/>
              </a:defRPr>
            </a:lvl1pPr>
            <a:lvl2pPr lvl="1">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2pPr>
            <a:lvl3pPr lvl="2">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3pPr>
            <a:lvl4pPr lvl="3">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4pPr>
            <a:lvl5pPr lvl="4">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5pPr>
            <a:lvl6pPr lvl="5">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6pPr>
            <a:lvl7pPr lvl="6">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7pPr>
            <a:lvl8pPr lvl="7">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8pPr>
            <a:lvl9pPr lvl="8">
              <a:spcBef>
                <a:spcPts val="0"/>
              </a:spcBef>
              <a:spcAft>
                <a:spcPts val="0"/>
              </a:spcAft>
              <a:buClr>
                <a:schemeClr val="dk2"/>
              </a:buClr>
              <a:buSzPts val="1800"/>
              <a:buFont typeface="Google Sans"/>
              <a:buNone/>
              <a:defRPr sz="1800">
                <a:solidFill>
                  <a:schemeClr val="dk2"/>
                </a:solidFill>
                <a:latin typeface="Google Sans"/>
                <a:ea typeface="Google Sans"/>
                <a:cs typeface="Google Sans"/>
                <a:sym typeface="Google Sans"/>
              </a:defRPr>
            </a:lvl9pPr>
          </a:lstStyle>
          <a:p/>
        </p:txBody>
      </p:sp>
      <p:sp>
        <p:nvSpPr>
          <p:cNvPr id="242" name="Google Shape;242;p62"/>
          <p:cNvSpPr txBox="1"/>
          <p:nvPr>
            <p:ph idx="4" type="title"/>
          </p:nvPr>
        </p:nvSpPr>
        <p:spPr>
          <a:xfrm>
            <a:off x="566518" y="2324850"/>
            <a:ext cx="348600" cy="265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43" name="Google Shape;243;p62"/>
          <p:cNvSpPr txBox="1"/>
          <p:nvPr>
            <p:ph idx="5" type="title"/>
          </p:nvPr>
        </p:nvSpPr>
        <p:spPr>
          <a:xfrm>
            <a:off x="549150" y="2782050"/>
            <a:ext cx="1707300" cy="265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44" name="Google Shape;244;p62"/>
          <p:cNvSpPr/>
          <p:nvPr/>
        </p:nvSpPr>
        <p:spPr>
          <a:xfrm>
            <a:off x="5906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2"/>
          <p:cNvSpPr txBox="1"/>
          <p:nvPr>
            <p:ph idx="6" type="title"/>
          </p:nvPr>
        </p:nvSpPr>
        <p:spPr>
          <a:xfrm>
            <a:off x="2673118" y="2324850"/>
            <a:ext cx="348600" cy="265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46" name="Google Shape;246;p62"/>
          <p:cNvSpPr txBox="1"/>
          <p:nvPr>
            <p:ph idx="7" type="title"/>
          </p:nvPr>
        </p:nvSpPr>
        <p:spPr>
          <a:xfrm>
            <a:off x="2655750" y="2782050"/>
            <a:ext cx="1707300" cy="265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47" name="Google Shape;247;p62"/>
          <p:cNvSpPr/>
          <p:nvPr/>
        </p:nvSpPr>
        <p:spPr>
          <a:xfrm>
            <a:off x="26972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2"/>
          <p:cNvSpPr txBox="1"/>
          <p:nvPr>
            <p:ph idx="8" type="title"/>
          </p:nvPr>
        </p:nvSpPr>
        <p:spPr>
          <a:xfrm>
            <a:off x="4779717" y="2324850"/>
            <a:ext cx="348600" cy="265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gn="ctr">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49" name="Google Shape;249;p62"/>
          <p:cNvSpPr txBox="1"/>
          <p:nvPr>
            <p:ph idx="9" type="title"/>
          </p:nvPr>
        </p:nvSpPr>
        <p:spPr>
          <a:xfrm>
            <a:off x="4762350" y="2782050"/>
            <a:ext cx="1707300" cy="265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lnSpc>
                <a:spcPct val="115000"/>
              </a:lnSpc>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50" name="Google Shape;250;p62"/>
          <p:cNvSpPr/>
          <p:nvPr/>
        </p:nvSpPr>
        <p:spPr>
          <a:xfrm>
            <a:off x="4803825" y="2363182"/>
            <a:ext cx="307200" cy="307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2"/>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guide id="2" orient="horz" pos="2915">
          <p15:clr>
            <a:srgbClr val="FA7B17"/>
          </p15:clr>
        </p15:guide>
        <p15:guide id="3" pos="405">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52" name="Shape 252"/>
        <p:cNvGrpSpPr/>
        <p:nvPr/>
      </p:nvGrpSpPr>
      <p:grpSpPr>
        <a:xfrm>
          <a:off x="0" y="0"/>
          <a:ext cx="0" cy="0"/>
          <a:chOff x="0" y="0"/>
          <a:chExt cx="0" cy="0"/>
        </a:xfrm>
      </p:grpSpPr>
      <p:sp>
        <p:nvSpPr>
          <p:cNvPr id="253" name="Google Shape;253;p63"/>
          <p:cNvSpPr txBox="1"/>
          <p:nvPr>
            <p:ph type="title"/>
          </p:nvPr>
        </p:nvSpPr>
        <p:spPr>
          <a:xfrm>
            <a:off x="471908" y="744575"/>
            <a:ext cx="8222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54" name="Google Shape;254;p63"/>
          <p:cNvSpPr txBox="1"/>
          <p:nvPr>
            <p:ph idx="1" type="subTitle"/>
          </p:nvPr>
        </p:nvSpPr>
        <p:spPr>
          <a:xfrm>
            <a:off x="471900" y="2834125"/>
            <a:ext cx="82221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5" name="Google Shape;25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 Big Text 1">
  <p:cSld name="CUSTOM_1_3_1">
    <p:bg>
      <p:bgPr>
        <a:solidFill>
          <a:schemeClr val="dk1"/>
        </a:solidFill>
      </p:bgPr>
    </p:bg>
    <p:spTree>
      <p:nvGrpSpPr>
        <p:cNvPr id="256" name="Shape 256"/>
        <p:cNvGrpSpPr/>
        <p:nvPr/>
      </p:nvGrpSpPr>
      <p:grpSpPr>
        <a:xfrm>
          <a:off x="0" y="0"/>
          <a:ext cx="0" cy="0"/>
          <a:chOff x="0" y="0"/>
          <a:chExt cx="0" cy="0"/>
        </a:xfrm>
      </p:grpSpPr>
      <p:sp>
        <p:nvSpPr>
          <p:cNvPr id="257" name="Google Shape;257;p64"/>
          <p:cNvSpPr txBox="1"/>
          <p:nvPr>
            <p:ph idx="1" type="subTitle"/>
          </p:nvPr>
        </p:nvSpPr>
        <p:spPr>
          <a:xfrm>
            <a:off x="512600" y="363000"/>
            <a:ext cx="3154200" cy="3936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rgbClr val="FFFFFF"/>
                </a:solidFill>
                <a:latin typeface="Google Sans Medium"/>
                <a:ea typeface="Google Sans Medium"/>
                <a:cs typeface="Google Sans Medium"/>
                <a:sym typeface="Google Sans Medium"/>
              </a:defRPr>
            </a:lvl1pPr>
            <a:lvl2pPr lvl="1">
              <a:spcBef>
                <a:spcPts val="1600"/>
              </a:spcBef>
              <a:spcAft>
                <a:spcPts val="0"/>
              </a:spcAft>
              <a:buNone/>
              <a:defRPr>
                <a:solidFill>
                  <a:srgbClr val="FFFFFF"/>
                </a:solidFill>
                <a:latin typeface="Google Sans Medium"/>
                <a:ea typeface="Google Sans Medium"/>
                <a:cs typeface="Google Sans Medium"/>
                <a:sym typeface="Google Sans Medium"/>
              </a:defRPr>
            </a:lvl2pPr>
            <a:lvl3pPr lvl="2">
              <a:spcBef>
                <a:spcPts val="1600"/>
              </a:spcBef>
              <a:spcAft>
                <a:spcPts val="0"/>
              </a:spcAft>
              <a:buNone/>
              <a:defRPr>
                <a:solidFill>
                  <a:srgbClr val="FFFFFF"/>
                </a:solidFill>
                <a:latin typeface="Google Sans Medium"/>
                <a:ea typeface="Google Sans Medium"/>
                <a:cs typeface="Google Sans Medium"/>
                <a:sym typeface="Google Sans Medium"/>
              </a:defRPr>
            </a:lvl3pPr>
            <a:lvl4pPr lvl="3">
              <a:spcBef>
                <a:spcPts val="1600"/>
              </a:spcBef>
              <a:spcAft>
                <a:spcPts val="0"/>
              </a:spcAft>
              <a:buNone/>
              <a:defRPr>
                <a:solidFill>
                  <a:srgbClr val="FFFFFF"/>
                </a:solidFill>
                <a:latin typeface="Google Sans Medium"/>
                <a:ea typeface="Google Sans Medium"/>
                <a:cs typeface="Google Sans Medium"/>
                <a:sym typeface="Google Sans Medium"/>
              </a:defRPr>
            </a:lvl4pPr>
            <a:lvl5pPr lvl="4">
              <a:spcBef>
                <a:spcPts val="1600"/>
              </a:spcBef>
              <a:spcAft>
                <a:spcPts val="0"/>
              </a:spcAft>
              <a:buNone/>
              <a:defRPr>
                <a:solidFill>
                  <a:srgbClr val="FFFFFF"/>
                </a:solidFill>
                <a:latin typeface="Google Sans Medium"/>
                <a:ea typeface="Google Sans Medium"/>
                <a:cs typeface="Google Sans Medium"/>
                <a:sym typeface="Google Sans Medium"/>
              </a:defRPr>
            </a:lvl5pPr>
            <a:lvl6pPr lvl="5">
              <a:spcBef>
                <a:spcPts val="1600"/>
              </a:spcBef>
              <a:spcAft>
                <a:spcPts val="0"/>
              </a:spcAft>
              <a:buNone/>
              <a:defRPr>
                <a:solidFill>
                  <a:srgbClr val="FFFFFF"/>
                </a:solidFill>
                <a:latin typeface="Google Sans Medium"/>
                <a:ea typeface="Google Sans Medium"/>
                <a:cs typeface="Google Sans Medium"/>
                <a:sym typeface="Google Sans Medium"/>
              </a:defRPr>
            </a:lvl6pPr>
            <a:lvl7pPr lvl="6">
              <a:spcBef>
                <a:spcPts val="1600"/>
              </a:spcBef>
              <a:spcAft>
                <a:spcPts val="0"/>
              </a:spcAft>
              <a:buNone/>
              <a:defRPr>
                <a:solidFill>
                  <a:srgbClr val="FFFFFF"/>
                </a:solidFill>
                <a:latin typeface="Google Sans Medium"/>
                <a:ea typeface="Google Sans Medium"/>
                <a:cs typeface="Google Sans Medium"/>
                <a:sym typeface="Google Sans Medium"/>
              </a:defRPr>
            </a:lvl7pPr>
            <a:lvl8pPr lvl="7">
              <a:spcBef>
                <a:spcPts val="1600"/>
              </a:spcBef>
              <a:spcAft>
                <a:spcPts val="0"/>
              </a:spcAft>
              <a:buNone/>
              <a:defRPr>
                <a:solidFill>
                  <a:srgbClr val="FFFFFF"/>
                </a:solidFill>
                <a:latin typeface="Google Sans Medium"/>
                <a:ea typeface="Google Sans Medium"/>
                <a:cs typeface="Google Sans Medium"/>
                <a:sym typeface="Google Sans Medium"/>
              </a:defRPr>
            </a:lvl8pPr>
            <a:lvl9pPr lvl="8">
              <a:spcBef>
                <a:spcPts val="1600"/>
              </a:spcBef>
              <a:spcAft>
                <a:spcPts val="1600"/>
              </a:spcAft>
              <a:buNone/>
              <a:defRPr>
                <a:solidFill>
                  <a:srgbClr val="FFFFFF"/>
                </a:solidFill>
                <a:latin typeface="Google Sans Medium"/>
                <a:ea typeface="Google Sans Medium"/>
                <a:cs typeface="Google Sans Medium"/>
                <a:sym typeface="Google Sans Medium"/>
              </a:defRPr>
            </a:lvl9pPr>
          </a:lstStyle>
          <a:p/>
        </p:txBody>
      </p:sp>
      <p:sp>
        <p:nvSpPr>
          <p:cNvPr id="258" name="Google Shape;258;p64"/>
          <p:cNvSpPr txBox="1"/>
          <p:nvPr/>
        </p:nvSpPr>
        <p:spPr>
          <a:xfrm>
            <a:off x="7291550" y="4759871"/>
            <a:ext cx="1716000" cy="32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5F6368"/>
                </a:solidFill>
                <a:latin typeface="Google Sans"/>
                <a:ea typeface="Google Sans"/>
                <a:cs typeface="Google Sans"/>
                <a:sym typeface="Google Sans"/>
              </a:rPr>
              <a:t>google_logo Design </a:t>
            </a:r>
            <a:endParaRPr sz="1000">
              <a:solidFill>
                <a:srgbClr val="5F6368"/>
              </a:solidFill>
              <a:latin typeface="Google Sans"/>
              <a:ea typeface="Google Sans"/>
              <a:cs typeface="Google Sans"/>
              <a:sym typeface="Google Sans"/>
            </a:endParaRPr>
          </a:p>
        </p:txBody>
      </p:sp>
      <p:sp>
        <p:nvSpPr>
          <p:cNvPr id="259" name="Google Shape;259;p64"/>
          <p:cNvSpPr txBox="1"/>
          <p:nvPr>
            <p:ph idx="2" type="body"/>
          </p:nvPr>
        </p:nvSpPr>
        <p:spPr>
          <a:xfrm>
            <a:off x="144400" y="666750"/>
            <a:ext cx="7287300" cy="3946200"/>
          </a:xfrm>
          <a:prstGeom prst="rect">
            <a:avLst/>
          </a:prstGeom>
        </p:spPr>
        <p:txBody>
          <a:bodyPr anchorCtr="0" anchor="b" bIns="91425" lIns="91425" spcFirstLastPara="1" rIns="91425" wrap="square" tIns="91425">
            <a:noAutofit/>
          </a:bodyPr>
          <a:lstStyle>
            <a:lvl1pPr indent="-419100" lvl="0" marL="457200">
              <a:spcBef>
                <a:spcPts val="0"/>
              </a:spcBef>
              <a:spcAft>
                <a:spcPts val="0"/>
              </a:spcAft>
              <a:buClr>
                <a:srgbClr val="FFFFFF"/>
              </a:buClr>
              <a:buSzPts val="3000"/>
              <a:buFont typeface="Google Sans"/>
              <a:buChar char="●"/>
              <a:defRPr sz="3000">
                <a:solidFill>
                  <a:srgbClr val="FFFFFF"/>
                </a:solidFill>
                <a:latin typeface="Google Sans"/>
                <a:ea typeface="Google Sans"/>
                <a:cs typeface="Google Sans"/>
                <a:sym typeface="Google Sans"/>
              </a:defRPr>
            </a:lvl1pPr>
            <a:lvl2pPr indent="-368300" lvl="1" marL="9144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2pPr>
            <a:lvl3pPr indent="-368300" lvl="2" marL="13716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3pPr>
            <a:lvl4pPr indent="-368300" lvl="3" marL="18288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4pPr>
            <a:lvl5pPr indent="-368300" lvl="4" marL="22860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5pPr>
            <a:lvl6pPr indent="-368300" lvl="5" marL="27432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6pPr>
            <a:lvl7pPr indent="-368300" lvl="6" marL="32004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7pPr>
            <a:lvl8pPr indent="-368300" lvl="7" marL="3657600">
              <a:spcBef>
                <a:spcPts val="1600"/>
              </a:spcBef>
              <a:spcAft>
                <a:spcPts val="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8pPr>
            <a:lvl9pPr indent="-368300" lvl="8" marL="4114800">
              <a:spcBef>
                <a:spcPts val="1600"/>
              </a:spcBef>
              <a:spcAft>
                <a:spcPts val="1600"/>
              </a:spcAft>
              <a:buClr>
                <a:srgbClr val="FFFFFF"/>
              </a:buClr>
              <a:buSzPts val="2200"/>
              <a:buFont typeface="Google Sans Medium"/>
              <a:buChar char="■"/>
              <a:defRPr sz="2200">
                <a:solidFill>
                  <a:srgbClr val="FFFFFF"/>
                </a:solidFill>
                <a:latin typeface="Google Sans Medium"/>
                <a:ea typeface="Google Sans Medium"/>
                <a:cs typeface="Google Sans Medium"/>
                <a:sym typeface="Google Sans Medium"/>
              </a:defRPr>
            </a:lvl9pPr>
          </a:lstStyle>
          <a:p/>
        </p:txBody>
      </p:sp>
      <p:sp>
        <p:nvSpPr>
          <p:cNvPr id="260" name="Google Shape;260;p64"/>
          <p:cNvSpPr txBox="1"/>
          <p:nvPr>
            <p:ph idx="12" type="sldNum"/>
          </p:nvPr>
        </p:nvSpPr>
        <p:spPr>
          <a:xfrm>
            <a:off x="144409" y="4739965"/>
            <a:ext cx="548700" cy="393600"/>
          </a:xfrm>
          <a:prstGeom prst="rect">
            <a:avLst/>
          </a:prstGeom>
        </p:spPr>
        <p:txBody>
          <a:bodyPr anchorCtr="0" anchor="t" bIns="91425" lIns="91425" spcFirstLastPara="1" rIns="91425" wrap="square" tIns="91425">
            <a:noAutofit/>
          </a:bodyPr>
          <a:lstStyle>
            <a:lvl1pPr lvl="0" algn="l">
              <a:buNone/>
              <a:defRPr b="1" sz="1200">
                <a:solidFill>
                  <a:srgbClr val="5F6368"/>
                </a:solidFill>
                <a:latin typeface="Google Sans"/>
                <a:ea typeface="Google Sans"/>
                <a:cs typeface="Google Sans"/>
                <a:sym typeface="Google Sans"/>
              </a:defRPr>
            </a:lvl1pPr>
            <a:lvl2pPr lvl="1" algn="l">
              <a:buNone/>
              <a:defRPr b="1" sz="1200">
                <a:solidFill>
                  <a:srgbClr val="5F6368"/>
                </a:solidFill>
                <a:latin typeface="Google Sans"/>
                <a:ea typeface="Google Sans"/>
                <a:cs typeface="Google Sans"/>
                <a:sym typeface="Google Sans"/>
              </a:defRPr>
            </a:lvl2pPr>
            <a:lvl3pPr lvl="2" algn="l">
              <a:buNone/>
              <a:defRPr b="1" sz="1200">
                <a:solidFill>
                  <a:srgbClr val="5F6368"/>
                </a:solidFill>
                <a:latin typeface="Google Sans"/>
                <a:ea typeface="Google Sans"/>
                <a:cs typeface="Google Sans"/>
                <a:sym typeface="Google Sans"/>
              </a:defRPr>
            </a:lvl3pPr>
            <a:lvl4pPr lvl="3" algn="l">
              <a:buNone/>
              <a:defRPr b="1" sz="1200">
                <a:solidFill>
                  <a:srgbClr val="5F6368"/>
                </a:solidFill>
                <a:latin typeface="Google Sans"/>
                <a:ea typeface="Google Sans"/>
                <a:cs typeface="Google Sans"/>
                <a:sym typeface="Google Sans"/>
              </a:defRPr>
            </a:lvl4pPr>
            <a:lvl5pPr lvl="4" algn="l">
              <a:buNone/>
              <a:defRPr b="1" sz="1200">
                <a:solidFill>
                  <a:srgbClr val="5F6368"/>
                </a:solidFill>
                <a:latin typeface="Google Sans"/>
                <a:ea typeface="Google Sans"/>
                <a:cs typeface="Google Sans"/>
                <a:sym typeface="Google Sans"/>
              </a:defRPr>
            </a:lvl5pPr>
            <a:lvl6pPr lvl="5" algn="l">
              <a:buNone/>
              <a:defRPr b="1" sz="1200">
                <a:solidFill>
                  <a:srgbClr val="5F6368"/>
                </a:solidFill>
                <a:latin typeface="Google Sans"/>
                <a:ea typeface="Google Sans"/>
                <a:cs typeface="Google Sans"/>
                <a:sym typeface="Google Sans"/>
              </a:defRPr>
            </a:lvl6pPr>
            <a:lvl7pPr lvl="6" algn="l">
              <a:buNone/>
              <a:defRPr b="1" sz="1200">
                <a:solidFill>
                  <a:srgbClr val="5F6368"/>
                </a:solidFill>
                <a:latin typeface="Google Sans"/>
                <a:ea typeface="Google Sans"/>
                <a:cs typeface="Google Sans"/>
                <a:sym typeface="Google Sans"/>
              </a:defRPr>
            </a:lvl7pPr>
            <a:lvl8pPr lvl="7" algn="l">
              <a:buNone/>
              <a:defRPr b="1" sz="1200">
                <a:solidFill>
                  <a:srgbClr val="5F6368"/>
                </a:solidFill>
                <a:latin typeface="Google Sans"/>
                <a:ea typeface="Google Sans"/>
                <a:cs typeface="Google Sans"/>
                <a:sym typeface="Google Sans"/>
              </a:defRPr>
            </a:lvl8pPr>
            <a:lvl9pPr lvl="8" algn="l">
              <a:buNone/>
              <a:defRPr b="1" sz="1200">
                <a:solidFill>
                  <a:srgbClr val="5F6368"/>
                </a:solidFill>
                <a:latin typeface="Google Sans"/>
                <a:ea typeface="Google Sans"/>
                <a:cs typeface="Google Sans"/>
                <a:sym typeface="Google Sans"/>
              </a:defRPr>
            </a:lvl9pPr>
          </a:lstStyle>
          <a:p>
            <a:pPr indent="0" lvl="0" marL="0" rtl="0" algn="l">
              <a:spcBef>
                <a:spcPts val="0"/>
              </a:spcBef>
              <a:spcAft>
                <a:spcPts val="0"/>
              </a:spcAft>
              <a:buNone/>
            </a:pPr>
            <a:fld id="{00000000-1234-1234-1234-123412341234}" type="slidenum">
              <a:rPr lang="en"/>
              <a:t>‹#›</a:t>
            </a:fld>
            <a:endParaRPr/>
          </a:p>
        </p:txBody>
      </p:sp>
      <p:sp>
        <p:nvSpPr>
          <p:cNvPr id="261" name="Google Shape;261;p64"/>
          <p:cNvSpPr txBox="1"/>
          <p:nvPr>
            <p:ph type="title"/>
          </p:nvPr>
        </p:nvSpPr>
        <p:spPr>
          <a:xfrm>
            <a:off x="186800" y="125326"/>
            <a:ext cx="2854800" cy="311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5F6368"/>
                </a:solidFill>
                <a:latin typeface="Google Sans Medium"/>
                <a:ea typeface="Google Sans Medium"/>
                <a:cs typeface="Google Sans Medium"/>
                <a:sym typeface="Google Sans Medium"/>
              </a:defRPr>
            </a:lvl1pPr>
            <a:lvl2pPr lvl="1">
              <a:spcBef>
                <a:spcPts val="0"/>
              </a:spcBef>
              <a:spcAft>
                <a:spcPts val="0"/>
              </a:spcAft>
              <a:buNone/>
              <a:defRPr>
                <a:solidFill>
                  <a:srgbClr val="5F6368"/>
                </a:solidFill>
                <a:latin typeface="Google Sans Medium"/>
                <a:ea typeface="Google Sans Medium"/>
                <a:cs typeface="Google Sans Medium"/>
                <a:sym typeface="Google Sans Medium"/>
              </a:defRPr>
            </a:lvl2pPr>
            <a:lvl3pPr lvl="2">
              <a:spcBef>
                <a:spcPts val="0"/>
              </a:spcBef>
              <a:spcAft>
                <a:spcPts val="0"/>
              </a:spcAft>
              <a:buNone/>
              <a:defRPr>
                <a:solidFill>
                  <a:srgbClr val="5F6368"/>
                </a:solidFill>
                <a:latin typeface="Google Sans Medium"/>
                <a:ea typeface="Google Sans Medium"/>
                <a:cs typeface="Google Sans Medium"/>
                <a:sym typeface="Google Sans Medium"/>
              </a:defRPr>
            </a:lvl3pPr>
            <a:lvl4pPr lvl="3">
              <a:spcBef>
                <a:spcPts val="0"/>
              </a:spcBef>
              <a:spcAft>
                <a:spcPts val="0"/>
              </a:spcAft>
              <a:buNone/>
              <a:defRPr>
                <a:solidFill>
                  <a:srgbClr val="5F6368"/>
                </a:solidFill>
                <a:latin typeface="Google Sans Medium"/>
                <a:ea typeface="Google Sans Medium"/>
                <a:cs typeface="Google Sans Medium"/>
                <a:sym typeface="Google Sans Medium"/>
              </a:defRPr>
            </a:lvl4pPr>
            <a:lvl5pPr lvl="4">
              <a:spcBef>
                <a:spcPts val="0"/>
              </a:spcBef>
              <a:spcAft>
                <a:spcPts val="0"/>
              </a:spcAft>
              <a:buNone/>
              <a:defRPr>
                <a:solidFill>
                  <a:srgbClr val="5F6368"/>
                </a:solidFill>
                <a:latin typeface="Google Sans Medium"/>
                <a:ea typeface="Google Sans Medium"/>
                <a:cs typeface="Google Sans Medium"/>
                <a:sym typeface="Google Sans Medium"/>
              </a:defRPr>
            </a:lvl5pPr>
            <a:lvl6pPr lvl="5">
              <a:spcBef>
                <a:spcPts val="0"/>
              </a:spcBef>
              <a:spcAft>
                <a:spcPts val="0"/>
              </a:spcAft>
              <a:buNone/>
              <a:defRPr>
                <a:solidFill>
                  <a:srgbClr val="5F6368"/>
                </a:solidFill>
                <a:latin typeface="Google Sans Medium"/>
                <a:ea typeface="Google Sans Medium"/>
                <a:cs typeface="Google Sans Medium"/>
                <a:sym typeface="Google Sans Medium"/>
              </a:defRPr>
            </a:lvl6pPr>
            <a:lvl7pPr lvl="6">
              <a:spcBef>
                <a:spcPts val="0"/>
              </a:spcBef>
              <a:spcAft>
                <a:spcPts val="0"/>
              </a:spcAft>
              <a:buNone/>
              <a:defRPr>
                <a:solidFill>
                  <a:srgbClr val="5F6368"/>
                </a:solidFill>
                <a:latin typeface="Google Sans Medium"/>
                <a:ea typeface="Google Sans Medium"/>
                <a:cs typeface="Google Sans Medium"/>
                <a:sym typeface="Google Sans Medium"/>
              </a:defRPr>
            </a:lvl7pPr>
            <a:lvl8pPr lvl="7">
              <a:spcBef>
                <a:spcPts val="0"/>
              </a:spcBef>
              <a:spcAft>
                <a:spcPts val="0"/>
              </a:spcAft>
              <a:buNone/>
              <a:defRPr>
                <a:solidFill>
                  <a:srgbClr val="5F6368"/>
                </a:solidFill>
                <a:latin typeface="Google Sans Medium"/>
                <a:ea typeface="Google Sans Medium"/>
                <a:cs typeface="Google Sans Medium"/>
                <a:sym typeface="Google Sans Medium"/>
              </a:defRPr>
            </a:lvl8pPr>
            <a:lvl9pPr lvl="8">
              <a:spcBef>
                <a:spcPts val="0"/>
              </a:spcBef>
              <a:spcAft>
                <a:spcPts val="0"/>
              </a:spcAft>
              <a:buNone/>
              <a:defRPr>
                <a:solidFill>
                  <a:srgbClr val="5F6368"/>
                </a:solidFill>
                <a:latin typeface="Google Sans Medium"/>
                <a:ea typeface="Google Sans Medium"/>
                <a:cs typeface="Google Sans Medium"/>
                <a:sym typeface="Google Sans Medium"/>
              </a:defRPr>
            </a:lvl9pPr>
          </a:lstStyle>
          <a:p/>
        </p:txBody>
      </p:sp>
      <p:sp>
        <p:nvSpPr>
          <p:cNvPr id="262" name="Google Shape;262;p64"/>
          <p:cNvSpPr/>
          <p:nvPr/>
        </p:nvSpPr>
        <p:spPr>
          <a:xfrm>
            <a:off x="295489" y="479931"/>
            <a:ext cx="196727" cy="160364"/>
          </a:xfrm>
          <a:custGeom>
            <a:rect b="b" l="l" r="r" t="t"/>
            <a:pathLst>
              <a:path extrusionOk="0" h="204938" w="251408">
                <a:moveTo>
                  <a:pt x="207809" y="121831"/>
                </a:moveTo>
                <a:lnTo>
                  <a:pt x="152115" y="75797"/>
                </a:lnTo>
                <a:lnTo>
                  <a:pt x="166735" y="59262"/>
                </a:lnTo>
                <a:lnTo>
                  <a:pt x="251407" y="132448"/>
                </a:lnTo>
                <a:lnTo>
                  <a:pt x="166909" y="204938"/>
                </a:lnTo>
                <a:lnTo>
                  <a:pt x="152115" y="189883"/>
                </a:lnTo>
                <a:lnTo>
                  <a:pt x="208766" y="142369"/>
                </a:lnTo>
                <a:lnTo>
                  <a:pt x="42467" y="142369"/>
                </a:lnTo>
                <a:lnTo>
                  <a:pt x="37420" y="142282"/>
                </a:lnTo>
                <a:lnTo>
                  <a:pt x="28195" y="140976"/>
                </a:lnTo>
                <a:lnTo>
                  <a:pt x="22191" y="139062"/>
                </a:lnTo>
                <a:lnTo>
                  <a:pt x="18536" y="137408"/>
                </a:lnTo>
                <a:lnTo>
                  <a:pt x="15229" y="135407"/>
                </a:lnTo>
                <a:lnTo>
                  <a:pt x="12183" y="133057"/>
                </a:lnTo>
                <a:lnTo>
                  <a:pt x="10791" y="131752"/>
                </a:lnTo>
                <a:lnTo>
                  <a:pt x="9485" y="130360"/>
                </a:lnTo>
                <a:lnTo>
                  <a:pt x="7136" y="127401"/>
                </a:lnTo>
                <a:lnTo>
                  <a:pt x="5047" y="124094"/>
                </a:lnTo>
                <a:lnTo>
                  <a:pt x="3394" y="120439"/>
                </a:lnTo>
                <a:lnTo>
                  <a:pt x="1479" y="114347"/>
                </a:lnTo>
                <a:lnTo>
                  <a:pt x="87" y="104949"/>
                </a:lnTo>
                <a:lnTo>
                  <a:pt x="0" y="99728"/>
                </a:lnTo>
                <a:lnTo>
                  <a:pt x="0" y="0"/>
                </a:lnTo>
                <a:lnTo>
                  <a:pt x="21669" y="0"/>
                </a:lnTo>
                <a:lnTo>
                  <a:pt x="21669" y="99728"/>
                </a:lnTo>
                <a:lnTo>
                  <a:pt x="21756" y="102338"/>
                </a:lnTo>
                <a:lnTo>
                  <a:pt x="22365" y="107038"/>
                </a:lnTo>
                <a:lnTo>
                  <a:pt x="23583" y="111128"/>
                </a:lnTo>
                <a:lnTo>
                  <a:pt x="25498" y="114609"/>
                </a:lnTo>
                <a:lnTo>
                  <a:pt x="26716" y="116088"/>
                </a:lnTo>
                <a:lnTo>
                  <a:pt x="28021" y="117480"/>
                </a:lnTo>
                <a:lnTo>
                  <a:pt x="31328" y="119656"/>
                </a:lnTo>
                <a:lnTo>
                  <a:pt x="35244" y="121048"/>
                </a:lnTo>
                <a:lnTo>
                  <a:pt x="39856" y="121744"/>
                </a:lnTo>
                <a:lnTo>
                  <a:pt x="42467" y="121831"/>
                </a:lnTo>
                <a:lnTo>
                  <a:pt x="207809" y="12183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DFF3F0"/>
              </a:solidFill>
            </a:endParaRPr>
          </a:p>
        </p:txBody>
      </p:sp>
      <p:sp>
        <p:nvSpPr>
          <p:cNvPr id="263" name="Google Shape;263;p64"/>
          <p:cNvSpPr txBox="1"/>
          <p:nvPr/>
        </p:nvSpPr>
        <p:spPr>
          <a:xfrm>
            <a:off x="6891900" y="186907"/>
            <a:ext cx="20997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646464"/>
                </a:solidFill>
                <a:latin typeface="Google Sans"/>
                <a:ea typeface="Google Sans"/>
                <a:cs typeface="Google Sans"/>
                <a:sym typeface="Google Sans"/>
              </a:rPr>
              <a:t>Confidential + Proprietary</a:t>
            </a:r>
            <a:endParaRPr sz="800">
              <a:solidFill>
                <a:srgbClr val="646464"/>
              </a:solidFill>
              <a:latin typeface="Google Sans"/>
              <a:ea typeface="Google Sans"/>
              <a:cs typeface="Google Sans"/>
              <a:sym typeface="Google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Title: Black Text 1">
  <p:cSld name="TITLE_6_2">
    <p:bg>
      <p:bgPr>
        <a:solidFill>
          <a:srgbClr val="1DE9B6"/>
        </a:solidFill>
      </p:bgPr>
    </p:bg>
    <p:spTree>
      <p:nvGrpSpPr>
        <p:cNvPr id="264" name="Shape 264"/>
        <p:cNvGrpSpPr/>
        <p:nvPr/>
      </p:nvGrpSpPr>
      <p:grpSpPr>
        <a:xfrm>
          <a:off x="0" y="0"/>
          <a:ext cx="0" cy="0"/>
          <a:chOff x="0" y="0"/>
          <a:chExt cx="0" cy="0"/>
        </a:xfrm>
      </p:grpSpPr>
      <p:sp>
        <p:nvSpPr>
          <p:cNvPr id="265" name="Google Shape;265;p65"/>
          <p:cNvSpPr txBox="1"/>
          <p:nvPr>
            <p:ph type="title"/>
          </p:nvPr>
        </p:nvSpPr>
        <p:spPr>
          <a:xfrm>
            <a:off x="91440" y="4114800"/>
            <a:ext cx="8520600" cy="841800"/>
          </a:xfrm>
          <a:prstGeom prst="rect">
            <a:avLst/>
          </a:prstGeom>
        </p:spPr>
        <p:txBody>
          <a:bodyPr anchorCtr="0" anchor="b" bIns="91425" lIns="91425" spcFirstLastPara="1" rIns="91425" wrap="square" tIns="91425">
            <a:noAutofit/>
          </a:bodyPr>
          <a:lstStyle>
            <a:lvl1pPr lvl="0">
              <a:spcBef>
                <a:spcPts val="0"/>
              </a:spcBef>
              <a:spcAft>
                <a:spcPts val="0"/>
              </a:spcAft>
              <a:buSzPts val="7200"/>
              <a:buFont typeface="Google Sans"/>
              <a:buNone/>
              <a:defRPr sz="7200">
                <a:latin typeface="Google Sans"/>
                <a:ea typeface="Google Sans"/>
                <a:cs typeface="Google Sans"/>
                <a:sym typeface="Google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6" name="Google Shape;266;p65"/>
          <p:cNvSpPr txBox="1"/>
          <p:nvPr>
            <p:ph idx="2" type="title"/>
          </p:nvPr>
        </p:nvSpPr>
        <p:spPr>
          <a:xfrm>
            <a:off x="74394" y="91550"/>
            <a:ext cx="3670500" cy="265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Google Sans Medium"/>
              <a:buNone/>
              <a:defRPr sz="1400">
                <a:latin typeface="Google Sans Medium"/>
                <a:ea typeface="Google Sans Medium"/>
                <a:cs typeface="Google Sans Medium"/>
                <a:sym typeface="Google Sans Medium"/>
              </a:defRPr>
            </a:lvl1pPr>
            <a:lvl2pPr lvl="1">
              <a:spcBef>
                <a:spcPts val="0"/>
              </a:spcBef>
              <a:spcAft>
                <a:spcPts val="0"/>
              </a:spcAft>
              <a:buSzPts val="1400"/>
              <a:buFont typeface="Google Sans Medium"/>
              <a:buNone/>
              <a:defRPr sz="1400">
                <a:latin typeface="Google Sans Medium"/>
                <a:ea typeface="Google Sans Medium"/>
                <a:cs typeface="Google Sans Medium"/>
                <a:sym typeface="Google Sans Medium"/>
              </a:defRPr>
            </a:lvl2pPr>
            <a:lvl3pPr lvl="2">
              <a:spcBef>
                <a:spcPts val="0"/>
              </a:spcBef>
              <a:spcAft>
                <a:spcPts val="0"/>
              </a:spcAft>
              <a:buSzPts val="1400"/>
              <a:buFont typeface="Google Sans Medium"/>
              <a:buNone/>
              <a:defRPr sz="1400">
                <a:latin typeface="Google Sans Medium"/>
                <a:ea typeface="Google Sans Medium"/>
                <a:cs typeface="Google Sans Medium"/>
                <a:sym typeface="Google Sans Medium"/>
              </a:defRPr>
            </a:lvl3pPr>
            <a:lvl4pPr lvl="3">
              <a:spcBef>
                <a:spcPts val="0"/>
              </a:spcBef>
              <a:spcAft>
                <a:spcPts val="0"/>
              </a:spcAft>
              <a:buSzPts val="1400"/>
              <a:buFont typeface="Google Sans Medium"/>
              <a:buNone/>
              <a:defRPr sz="1400">
                <a:latin typeface="Google Sans Medium"/>
                <a:ea typeface="Google Sans Medium"/>
                <a:cs typeface="Google Sans Medium"/>
                <a:sym typeface="Google Sans Medium"/>
              </a:defRPr>
            </a:lvl4pPr>
            <a:lvl5pPr lvl="4">
              <a:spcBef>
                <a:spcPts val="0"/>
              </a:spcBef>
              <a:spcAft>
                <a:spcPts val="0"/>
              </a:spcAft>
              <a:buSzPts val="1400"/>
              <a:buFont typeface="Google Sans Medium"/>
              <a:buNone/>
              <a:defRPr sz="1400">
                <a:latin typeface="Google Sans Medium"/>
                <a:ea typeface="Google Sans Medium"/>
                <a:cs typeface="Google Sans Medium"/>
                <a:sym typeface="Google Sans Medium"/>
              </a:defRPr>
            </a:lvl5pPr>
            <a:lvl6pPr lvl="5">
              <a:spcBef>
                <a:spcPts val="0"/>
              </a:spcBef>
              <a:spcAft>
                <a:spcPts val="0"/>
              </a:spcAft>
              <a:buSzPts val="1400"/>
              <a:buFont typeface="Google Sans Medium"/>
              <a:buNone/>
              <a:defRPr sz="1400">
                <a:latin typeface="Google Sans Medium"/>
                <a:ea typeface="Google Sans Medium"/>
                <a:cs typeface="Google Sans Medium"/>
                <a:sym typeface="Google Sans Medium"/>
              </a:defRPr>
            </a:lvl6pPr>
            <a:lvl7pPr lvl="6">
              <a:spcBef>
                <a:spcPts val="0"/>
              </a:spcBef>
              <a:spcAft>
                <a:spcPts val="0"/>
              </a:spcAft>
              <a:buSzPts val="1400"/>
              <a:buFont typeface="Google Sans Medium"/>
              <a:buNone/>
              <a:defRPr sz="1400">
                <a:latin typeface="Google Sans Medium"/>
                <a:ea typeface="Google Sans Medium"/>
                <a:cs typeface="Google Sans Medium"/>
                <a:sym typeface="Google Sans Medium"/>
              </a:defRPr>
            </a:lvl7pPr>
            <a:lvl8pPr lvl="7">
              <a:spcBef>
                <a:spcPts val="0"/>
              </a:spcBef>
              <a:spcAft>
                <a:spcPts val="0"/>
              </a:spcAft>
              <a:buSzPts val="1400"/>
              <a:buFont typeface="Google Sans Medium"/>
              <a:buNone/>
              <a:defRPr sz="1400">
                <a:latin typeface="Google Sans Medium"/>
                <a:ea typeface="Google Sans Medium"/>
                <a:cs typeface="Google Sans Medium"/>
                <a:sym typeface="Google Sans Medium"/>
              </a:defRPr>
            </a:lvl8pPr>
            <a:lvl9pPr lvl="8">
              <a:spcBef>
                <a:spcPts val="0"/>
              </a:spcBef>
              <a:spcAft>
                <a:spcPts val="0"/>
              </a:spcAft>
              <a:buSzPts val="1400"/>
              <a:buFont typeface="Google Sans Medium"/>
              <a:buNone/>
              <a:defRPr sz="1400">
                <a:latin typeface="Google Sans Medium"/>
                <a:ea typeface="Google Sans Medium"/>
                <a:cs typeface="Google Sans Medium"/>
                <a:sym typeface="Google Sans Medium"/>
              </a:defRPr>
            </a:lvl9pPr>
          </a:lstStyle>
          <a:p/>
        </p:txBody>
      </p:sp>
      <p:sp>
        <p:nvSpPr>
          <p:cNvPr id="267" name="Google Shape;267;p65"/>
          <p:cNvSpPr/>
          <p:nvPr/>
        </p:nvSpPr>
        <p:spPr>
          <a:xfrm>
            <a:off x="8668586" y="172039"/>
            <a:ext cx="307340" cy="307340"/>
          </a:xfrm>
          <a:custGeom>
            <a:rect b="b" l="l" r="r" t="t"/>
            <a:pathLst>
              <a:path extrusionOk="0" h="174625" w="174625">
                <a:moveTo>
                  <a:pt x="86995" y="15875"/>
                </a:moveTo>
                <a:cubicBezTo>
                  <a:pt x="104140" y="15875"/>
                  <a:pt x="119380" y="21590"/>
                  <a:pt x="132080" y="31750"/>
                </a:cubicBezTo>
                <a:lnTo>
                  <a:pt x="42545" y="31750"/>
                </a:lnTo>
                <a:cubicBezTo>
                  <a:pt x="54610" y="21590"/>
                  <a:pt x="69850" y="15875"/>
                  <a:pt x="86995" y="15875"/>
                </a:cubicBezTo>
                <a:close/>
                <a:moveTo>
                  <a:pt x="116840" y="47625"/>
                </a:moveTo>
                <a:lnTo>
                  <a:pt x="86995" y="107315"/>
                </a:lnTo>
                <a:lnTo>
                  <a:pt x="57150" y="47625"/>
                </a:lnTo>
                <a:close/>
                <a:moveTo>
                  <a:pt x="47625" y="63500"/>
                </a:moveTo>
                <a:lnTo>
                  <a:pt x="79375" y="127000"/>
                </a:lnTo>
                <a:lnTo>
                  <a:pt x="47625" y="127000"/>
                </a:lnTo>
                <a:lnTo>
                  <a:pt x="47625" y="63500"/>
                </a:lnTo>
                <a:close/>
                <a:moveTo>
                  <a:pt x="127000" y="63500"/>
                </a:moveTo>
                <a:lnTo>
                  <a:pt x="127000" y="127000"/>
                </a:lnTo>
                <a:lnTo>
                  <a:pt x="95250" y="127000"/>
                </a:lnTo>
                <a:lnTo>
                  <a:pt x="127000" y="63500"/>
                </a:lnTo>
                <a:close/>
                <a:moveTo>
                  <a:pt x="31750" y="42545"/>
                </a:moveTo>
                <a:lnTo>
                  <a:pt x="31750" y="132080"/>
                </a:lnTo>
                <a:cubicBezTo>
                  <a:pt x="21590" y="119380"/>
                  <a:pt x="15875" y="104140"/>
                  <a:pt x="15875" y="86995"/>
                </a:cubicBezTo>
                <a:cubicBezTo>
                  <a:pt x="15875" y="69850"/>
                  <a:pt x="21590" y="54610"/>
                  <a:pt x="31750" y="42545"/>
                </a:cubicBezTo>
                <a:close/>
                <a:moveTo>
                  <a:pt x="142875" y="42545"/>
                </a:moveTo>
                <a:cubicBezTo>
                  <a:pt x="152400" y="54610"/>
                  <a:pt x="158750" y="69850"/>
                  <a:pt x="158750" y="86995"/>
                </a:cubicBezTo>
                <a:cubicBezTo>
                  <a:pt x="158750" y="104140"/>
                  <a:pt x="152400" y="119380"/>
                  <a:pt x="142875" y="132080"/>
                </a:cubicBezTo>
                <a:lnTo>
                  <a:pt x="142875" y="42545"/>
                </a:lnTo>
                <a:close/>
                <a:moveTo>
                  <a:pt x="132080" y="142875"/>
                </a:moveTo>
                <a:cubicBezTo>
                  <a:pt x="119380" y="152400"/>
                  <a:pt x="104140" y="158750"/>
                  <a:pt x="86995" y="158750"/>
                </a:cubicBezTo>
                <a:cubicBezTo>
                  <a:pt x="69850" y="158750"/>
                  <a:pt x="54610" y="152400"/>
                  <a:pt x="42545" y="142875"/>
                </a:cubicBezTo>
                <a:close/>
                <a:moveTo>
                  <a:pt x="86995" y="0"/>
                </a:moveTo>
                <a:cubicBezTo>
                  <a:pt x="38735" y="0"/>
                  <a:pt x="0" y="38735"/>
                  <a:pt x="0" y="86995"/>
                </a:cubicBezTo>
                <a:cubicBezTo>
                  <a:pt x="0" y="135255"/>
                  <a:pt x="38735" y="174625"/>
                  <a:pt x="86995" y="174625"/>
                </a:cubicBezTo>
                <a:cubicBezTo>
                  <a:pt x="135255" y="174625"/>
                  <a:pt x="174625" y="135255"/>
                  <a:pt x="174625" y="86995"/>
                </a:cubicBezTo>
                <a:cubicBezTo>
                  <a:pt x="174625" y="38735"/>
                  <a:pt x="135255" y="0"/>
                  <a:pt x="86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9E9E9E"/>
              </a:solidFill>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 name="Shape 268"/>
        <p:cNvGrpSpPr/>
        <p:nvPr/>
      </p:nvGrpSpPr>
      <p:grpSpPr>
        <a:xfrm>
          <a:off x="0" y="0"/>
          <a:ext cx="0" cy="0"/>
          <a:chOff x="0" y="0"/>
          <a:chExt cx="0" cy="0"/>
        </a:xfrm>
      </p:grpSpPr>
      <p:sp>
        <p:nvSpPr>
          <p:cNvPr id="269" name="Google Shape;26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title">
  <p:cSld name="BLANK_5_1_2_1_2">
    <p:bg>
      <p:bgPr>
        <a:solidFill>
          <a:srgbClr val="FFFFFF"/>
        </a:solidFill>
      </p:bgPr>
    </p:bg>
    <p:spTree>
      <p:nvGrpSpPr>
        <p:cNvPr id="270" name="Shape 270"/>
        <p:cNvGrpSpPr/>
        <p:nvPr/>
      </p:nvGrpSpPr>
      <p:grpSpPr>
        <a:xfrm>
          <a:off x="0" y="0"/>
          <a:ext cx="0" cy="0"/>
          <a:chOff x="0" y="0"/>
          <a:chExt cx="0" cy="0"/>
        </a:xfrm>
      </p:grpSpPr>
      <p:sp>
        <p:nvSpPr>
          <p:cNvPr id="271" name="Google Shape;271;p67"/>
          <p:cNvSpPr txBox="1"/>
          <p:nvPr>
            <p:ph type="title"/>
          </p:nvPr>
        </p:nvSpPr>
        <p:spPr>
          <a:xfrm>
            <a:off x="377575" y="742925"/>
            <a:ext cx="5541000" cy="12555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b="1" sz="3000">
                <a:solidFill>
                  <a:srgbClr val="000000"/>
                </a:solidFill>
              </a:defRPr>
            </a:lvl1pPr>
            <a:lvl2pPr lvl="1">
              <a:spcBef>
                <a:spcPts val="0"/>
              </a:spcBef>
              <a:spcAft>
                <a:spcPts val="0"/>
              </a:spcAft>
              <a:buNone/>
              <a:defRPr sz="3000">
                <a:solidFill>
                  <a:srgbClr val="000000"/>
                </a:solidFill>
              </a:defRPr>
            </a:lvl2pPr>
            <a:lvl3pPr lvl="2">
              <a:spcBef>
                <a:spcPts val="0"/>
              </a:spcBef>
              <a:spcAft>
                <a:spcPts val="0"/>
              </a:spcAft>
              <a:buNone/>
              <a:defRPr sz="3000">
                <a:solidFill>
                  <a:srgbClr val="000000"/>
                </a:solidFill>
              </a:defRPr>
            </a:lvl3pPr>
            <a:lvl4pPr lvl="3">
              <a:spcBef>
                <a:spcPts val="0"/>
              </a:spcBef>
              <a:spcAft>
                <a:spcPts val="0"/>
              </a:spcAft>
              <a:buNone/>
              <a:defRPr sz="3000">
                <a:solidFill>
                  <a:srgbClr val="000000"/>
                </a:solidFill>
              </a:defRPr>
            </a:lvl4pPr>
            <a:lvl5pPr lvl="4">
              <a:spcBef>
                <a:spcPts val="0"/>
              </a:spcBef>
              <a:spcAft>
                <a:spcPts val="0"/>
              </a:spcAft>
              <a:buNone/>
              <a:defRPr sz="3000">
                <a:solidFill>
                  <a:srgbClr val="000000"/>
                </a:solidFill>
              </a:defRPr>
            </a:lvl5pPr>
            <a:lvl6pPr lvl="5">
              <a:spcBef>
                <a:spcPts val="0"/>
              </a:spcBef>
              <a:spcAft>
                <a:spcPts val="0"/>
              </a:spcAft>
              <a:buNone/>
              <a:defRPr sz="3000">
                <a:solidFill>
                  <a:srgbClr val="000000"/>
                </a:solidFill>
              </a:defRPr>
            </a:lvl6pPr>
            <a:lvl7pPr lvl="6">
              <a:spcBef>
                <a:spcPts val="0"/>
              </a:spcBef>
              <a:spcAft>
                <a:spcPts val="0"/>
              </a:spcAft>
              <a:buNone/>
              <a:defRPr sz="3000">
                <a:solidFill>
                  <a:srgbClr val="000000"/>
                </a:solidFill>
              </a:defRPr>
            </a:lvl7pPr>
            <a:lvl8pPr lvl="7">
              <a:spcBef>
                <a:spcPts val="0"/>
              </a:spcBef>
              <a:spcAft>
                <a:spcPts val="0"/>
              </a:spcAft>
              <a:buNone/>
              <a:defRPr sz="3000">
                <a:solidFill>
                  <a:srgbClr val="000000"/>
                </a:solidFill>
              </a:defRPr>
            </a:lvl8pPr>
            <a:lvl9pPr lvl="8">
              <a:spcBef>
                <a:spcPts val="0"/>
              </a:spcBef>
              <a:spcAft>
                <a:spcPts val="0"/>
              </a:spcAft>
              <a:buNone/>
              <a:defRPr sz="3000">
                <a:solidFill>
                  <a:srgbClr val="000000"/>
                </a:solidFill>
              </a:defRPr>
            </a:lvl9pPr>
          </a:lstStyle>
          <a:p/>
        </p:txBody>
      </p:sp>
      <p:sp>
        <p:nvSpPr>
          <p:cNvPr id="272" name="Google Shape;272;p67"/>
          <p:cNvSpPr txBox="1"/>
          <p:nvPr>
            <p:ph idx="1" type="subTitle"/>
          </p:nvPr>
        </p:nvSpPr>
        <p:spPr>
          <a:xfrm>
            <a:off x="377575" y="1834750"/>
            <a:ext cx="3984300" cy="21168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cxnSp>
        <p:nvCxnSpPr>
          <p:cNvPr id="273" name="Google Shape;273;p67"/>
          <p:cNvCxnSpPr/>
          <p:nvPr/>
        </p:nvCxnSpPr>
        <p:spPr>
          <a:xfrm>
            <a:off x="499275" y="1609425"/>
            <a:ext cx="585000" cy="0"/>
          </a:xfrm>
          <a:prstGeom prst="straightConnector1">
            <a:avLst/>
          </a:prstGeom>
          <a:noFill/>
          <a:ln cap="flat" cmpd="sng" w="9525">
            <a:solidFill>
              <a:srgbClr val="B7B7B7"/>
            </a:solidFill>
            <a:prstDash val="solid"/>
            <a:round/>
            <a:headEnd len="med" w="med" type="none"/>
            <a:tailEnd len="med" w="med" type="none"/>
          </a:ln>
        </p:spPr>
      </p:cxnSp>
      <p:pic>
        <p:nvPicPr>
          <p:cNvPr id="274" name="Google Shape;274;p67"/>
          <p:cNvPicPr preferRelativeResize="0"/>
          <p:nvPr/>
        </p:nvPicPr>
        <p:blipFill>
          <a:blip r:embed="rId2">
            <a:alphaModFix amt="20000"/>
          </a:blip>
          <a:stretch>
            <a:fillRect/>
          </a:stretch>
        </p:blipFill>
        <p:spPr>
          <a:xfrm>
            <a:off x="8317224" y="4652552"/>
            <a:ext cx="446125" cy="145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75" name="Shape 275"/>
        <p:cNvGrpSpPr/>
        <p:nvPr/>
      </p:nvGrpSpPr>
      <p:grpSpPr>
        <a:xfrm>
          <a:off x="0" y="0"/>
          <a:ext cx="0" cy="0"/>
          <a:chOff x="0" y="0"/>
          <a:chExt cx="0" cy="0"/>
        </a:xfrm>
      </p:grpSpPr>
      <p:sp>
        <p:nvSpPr>
          <p:cNvPr id="276" name="Google Shape;27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7" name="Google Shape;277;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8" name="Google Shape;278;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79" name="Shape 279"/>
        <p:cNvGrpSpPr/>
        <p:nvPr/>
      </p:nvGrpSpPr>
      <p:grpSpPr>
        <a:xfrm>
          <a:off x="0" y="0"/>
          <a:ext cx="0" cy="0"/>
          <a:chOff x="0" y="0"/>
          <a:chExt cx="0" cy="0"/>
        </a:xfrm>
      </p:grpSpPr>
      <p:sp>
        <p:nvSpPr>
          <p:cNvPr id="280" name="Google Shape;280;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1" name="Google Shape;281;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2" name="Google Shape;282;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title">
  <p:cSld name="CUSTOM_2_1">
    <p:bg>
      <p:bgPr>
        <a:solidFill>
          <a:srgbClr val="FFFFFF"/>
        </a:solidFill>
      </p:bgPr>
    </p:bg>
    <p:spTree>
      <p:nvGrpSpPr>
        <p:cNvPr id="283" name="Shape 283"/>
        <p:cNvGrpSpPr/>
        <p:nvPr/>
      </p:nvGrpSpPr>
      <p:grpSpPr>
        <a:xfrm>
          <a:off x="0" y="0"/>
          <a:ext cx="0" cy="0"/>
          <a:chOff x="0" y="0"/>
          <a:chExt cx="0" cy="0"/>
        </a:xfrm>
      </p:grpSpPr>
      <p:sp>
        <p:nvSpPr>
          <p:cNvPr id="284" name="Google Shape;284;p70"/>
          <p:cNvSpPr txBox="1"/>
          <p:nvPr>
            <p:ph type="title"/>
          </p:nvPr>
        </p:nvSpPr>
        <p:spPr>
          <a:xfrm>
            <a:off x="377575" y="285725"/>
            <a:ext cx="7519500" cy="7608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b="1" sz="1800">
                <a:solidFill>
                  <a:srgbClr val="B7B7B7"/>
                </a:solidFill>
              </a:defRPr>
            </a:lvl1pPr>
            <a:lvl2pPr lvl="1">
              <a:spcBef>
                <a:spcPts val="0"/>
              </a:spcBef>
              <a:spcAft>
                <a:spcPts val="0"/>
              </a:spcAft>
              <a:buNone/>
              <a:defRPr sz="1800">
                <a:solidFill>
                  <a:srgbClr val="999999"/>
                </a:solidFill>
              </a:defRPr>
            </a:lvl2pPr>
            <a:lvl3pPr lvl="2">
              <a:spcBef>
                <a:spcPts val="0"/>
              </a:spcBef>
              <a:spcAft>
                <a:spcPts val="0"/>
              </a:spcAft>
              <a:buNone/>
              <a:defRPr sz="1800">
                <a:solidFill>
                  <a:srgbClr val="999999"/>
                </a:solidFill>
              </a:defRPr>
            </a:lvl3pPr>
            <a:lvl4pPr lvl="3">
              <a:spcBef>
                <a:spcPts val="0"/>
              </a:spcBef>
              <a:spcAft>
                <a:spcPts val="0"/>
              </a:spcAft>
              <a:buNone/>
              <a:defRPr sz="1800">
                <a:solidFill>
                  <a:srgbClr val="999999"/>
                </a:solidFill>
              </a:defRPr>
            </a:lvl4pPr>
            <a:lvl5pPr lvl="4">
              <a:spcBef>
                <a:spcPts val="0"/>
              </a:spcBef>
              <a:spcAft>
                <a:spcPts val="0"/>
              </a:spcAft>
              <a:buNone/>
              <a:defRPr sz="1800">
                <a:solidFill>
                  <a:srgbClr val="999999"/>
                </a:solidFill>
              </a:defRPr>
            </a:lvl5pPr>
            <a:lvl6pPr lvl="5">
              <a:spcBef>
                <a:spcPts val="0"/>
              </a:spcBef>
              <a:spcAft>
                <a:spcPts val="0"/>
              </a:spcAft>
              <a:buNone/>
              <a:defRPr sz="1800">
                <a:solidFill>
                  <a:srgbClr val="999999"/>
                </a:solidFill>
              </a:defRPr>
            </a:lvl6pPr>
            <a:lvl7pPr lvl="6">
              <a:spcBef>
                <a:spcPts val="0"/>
              </a:spcBef>
              <a:spcAft>
                <a:spcPts val="0"/>
              </a:spcAft>
              <a:buNone/>
              <a:defRPr sz="1800">
                <a:solidFill>
                  <a:srgbClr val="999999"/>
                </a:solidFill>
              </a:defRPr>
            </a:lvl7pPr>
            <a:lvl8pPr lvl="7">
              <a:spcBef>
                <a:spcPts val="0"/>
              </a:spcBef>
              <a:spcAft>
                <a:spcPts val="0"/>
              </a:spcAft>
              <a:buNone/>
              <a:defRPr sz="1800">
                <a:solidFill>
                  <a:srgbClr val="999999"/>
                </a:solidFill>
              </a:defRPr>
            </a:lvl8pPr>
            <a:lvl9pPr lvl="8">
              <a:spcBef>
                <a:spcPts val="0"/>
              </a:spcBef>
              <a:spcAft>
                <a:spcPts val="0"/>
              </a:spcAft>
              <a:buNone/>
              <a:defRPr sz="1800">
                <a:solidFill>
                  <a:srgbClr val="999999"/>
                </a:solidFill>
              </a:defRPr>
            </a:lvl9pPr>
          </a:lstStyle>
          <a:p/>
        </p:txBody>
      </p:sp>
      <p:pic>
        <p:nvPicPr>
          <p:cNvPr id="285" name="Google Shape;285;p70"/>
          <p:cNvPicPr preferRelativeResize="0"/>
          <p:nvPr/>
        </p:nvPicPr>
        <p:blipFill>
          <a:blip r:embed="rId2">
            <a:alphaModFix amt="20000"/>
          </a:blip>
          <a:stretch>
            <a:fillRect/>
          </a:stretch>
        </p:blipFill>
        <p:spPr>
          <a:xfrm>
            <a:off x="488699" y="4652552"/>
            <a:ext cx="446125" cy="1451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86" name="Shape 286"/>
        <p:cNvGrpSpPr/>
        <p:nvPr/>
      </p:nvGrpSpPr>
      <p:grpSpPr>
        <a:xfrm>
          <a:off x="0" y="0"/>
          <a:ext cx="0" cy="0"/>
          <a:chOff x="0" y="0"/>
          <a:chExt cx="0" cy="0"/>
        </a:xfrm>
      </p:grpSpPr>
      <p:sp>
        <p:nvSpPr>
          <p:cNvPr id="287" name="Google Shape;28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71"/>
          <p:cNvSpPr/>
          <p:nvPr/>
        </p:nvSpPr>
        <p:spPr>
          <a:xfrm>
            <a:off x="241450" y="4077968"/>
            <a:ext cx="8526300" cy="857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1"/>
          <p:cNvSpPr/>
          <p:nvPr/>
        </p:nvSpPr>
        <p:spPr>
          <a:xfrm>
            <a:off x="241450" y="2846757"/>
            <a:ext cx="8526300" cy="1180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1"/>
          <p:cNvSpPr/>
          <p:nvPr/>
        </p:nvSpPr>
        <p:spPr>
          <a:xfrm>
            <a:off x="241450" y="1386655"/>
            <a:ext cx="8526300" cy="1409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1"/>
          <p:cNvSpPr/>
          <p:nvPr/>
        </p:nvSpPr>
        <p:spPr>
          <a:xfrm>
            <a:off x="241450" y="754678"/>
            <a:ext cx="8526300" cy="580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1"/>
          <p:cNvSpPr txBox="1"/>
          <p:nvPr/>
        </p:nvSpPr>
        <p:spPr>
          <a:xfrm>
            <a:off x="166622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30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293" name="Google Shape;293;p71"/>
          <p:cNvSpPr txBox="1"/>
          <p:nvPr/>
        </p:nvSpPr>
        <p:spPr>
          <a:xfrm>
            <a:off x="3077000"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294" name="Google Shape;294;p71"/>
          <p:cNvSpPr txBox="1"/>
          <p:nvPr/>
        </p:nvSpPr>
        <p:spPr>
          <a:xfrm>
            <a:off x="4516400"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295" name="Google Shape;295;p71"/>
          <p:cNvSpPr txBox="1"/>
          <p:nvPr/>
        </p:nvSpPr>
        <p:spPr>
          <a:xfrm>
            <a:off x="59258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296" name="Google Shape;296;p71"/>
          <p:cNvSpPr txBox="1"/>
          <p:nvPr/>
        </p:nvSpPr>
        <p:spPr>
          <a:xfrm>
            <a:off x="73478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sp>
        <p:nvSpPr>
          <p:cNvPr id="297" name="Google Shape;297;p71"/>
          <p:cNvSpPr txBox="1"/>
          <p:nvPr/>
        </p:nvSpPr>
        <p:spPr>
          <a:xfrm>
            <a:off x="244175" y="920425"/>
            <a:ext cx="1424100" cy="27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1A73E8"/>
              </a:solidFill>
              <a:latin typeface="Arial"/>
              <a:ea typeface="Arial"/>
              <a:cs typeface="Arial"/>
              <a:sym typeface="Arial"/>
            </a:endParaRPr>
          </a:p>
        </p:txBody>
      </p:sp>
      <p:cxnSp>
        <p:nvCxnSpPr>
          <p:cNvPr id="298" name="Google Shape;298;p71"/>
          <p:cNvCxnSpPr/>
          <p:nvPr/>
        </p:nvCxnSpPr>
        <p:spPr>
          <a:xfrm>
            <a:off x="1668323"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299" name="Google Shape;299;p71"/>
          <p:cNvCxnSpPr/>
          <p:nvPr/>
        </p:nvCxnSpPr>
        <p:spPr>
          <a:xfrm>
            <a:off x="3088209"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300" name="Google Shape;300;p71"/>
          <p:cNvCxnSpPr/>
          <p:nvPr/>
        </p:nvCxnSpPr>
        <p:spPr>
          <a:xfrm>
            <a:off x="4508094"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301" name="Google Shape;301;p71"/>
          <p:cNvCxnSpPr/>
          <p:nvPr/>
        </p:nvCxnSpPr>
        <p:spPr>
          <a:xfrm>
            <a:off x="5927979"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302" name="Google Shape;302;p71"/>
          <p:cNvCxnSpPr/>
          <p:nvPr/>
        </p:nvCxnSpPr>
        <p:spPr>
          <a:xfrm>
            <a:off x="248438" y="754675"/>
            <a:ext cx="0" cy="4188300"/>
          </a:xfrm>
          <a:prstGeom prst="straightConnector1">
            <a:avLst/>
          </a:prstGeom>
          <a:noFill/>
          <a:ln cap="flat" cmpd="sng" w="9525">
            <a:solidFill>
              <a:schemeClr val="dk2"/>
            </a:solidFill>
            <a:prstDash val="solid"/>
            <a:round/>
            <a:headEnd len="sm" w="sm" type="none"/>
            <a:tailEnd len="sm" w="sm" type="none"/>
          </a:ln>
        </p:spPr>
      </p:cxnSp>
      <p:cxnSp>
        <p:nvCxnSpPr>
          <p:cNvPr id="303" name="Google Shape;303;p71"/>
          <p:cNvCxnSpPr/>
          <p:nvPr/>
        </p:nvCxnSpPr>
        <p:spPr>
          <a:xfrm>
            <a:off x="7347865" y="754678"/>
            <a:ext cx="0" cy="4180500"/>
          </a:xfrm>
          <a:prstGeom prst="straightConnector1">
            <a:avLst/>
          </a:prstGeom>
          <a:noFill/>
          <a:ln cap="flat" cmpd="sng" w="9525">
            <a:solidFill>
              <a:schemeClr val="dk2"/>
            </a:solidFill>
            <a:prstDash val="solid"/>
            <a:round/>
            <a:headEnd len="sm" w="sm" type="none"/>
            <a:tailEnd len="sm" w="sm" type="none"/>
          </a:ln>
        </p:spPr>
      </p:cxnSp>
      <p:cxnSp>
        <p:nvCxnSpPr>
          <p:cNvPr id="304" name="Google Shape;304;p71"/>
          <p:cNvCxnSpPr/>
          <p:nvPr/>
        </p:nvCxnSpPr>
        <p:spPr>
          <a:xfrm>
            <a:off x="8767750" y="754675"/>
            <a:ext cx="2700" cy="4161000"/>
          </a:xfrm>
          <a:prstGeom prst="straightConnector1">
            <a:avLst/>
          </a:prstGeom>
          <a:noFill/>
          <a:ln cap="flat" cmpd="sng" w="9525">
            <a:solidFill>
              <a:schemeClr val="dk2"/>
            </a:solidFill>
            <a:prstDash val="solid"/>
            <a:round/>
            <a:headEnd len="sm" w="sm" type="none"/>
            <a:tailEnd len="sm" w="sm" type="none"/>
          </a:ln>
        </p:spPr>
      </p:cxnSp>
      <p:sp>
        <p:nvSpPr>
          <p:cNvPr id="305" name="Google Shape;305;p71"/>
          <p:cNvSpPr txBox="1"/>
          <p:nvPr/>
        </p:nvSpPr>
        <p:spPr>
          <a:xfrm>
            <a:off x="171175" y="119650"/>
            <a:ext cx="59988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Persona:</a:t>
            </a:r>
            <a:br>
              <a:rPr b="1" i="0" lang="en" sz="1600" u="none" cap="none" strike="noStrike">
                <a:solidFill>
                  <a:srgbClr val="000000"/>
                </a:solidFill>
                <a:latin typeface="Arial"/>
                <a:ea typeface="Arial"/>
                <a:cs typeface="Arial"/>
                <a:sym typeface="Arial"/>
              </a:rPr>
            </a:br>
            <a:r>
              <a:rPr b="0" i="0" lang="en" sz="1100" u="none" cap="none" strike="noStrike">
                <a:solidFill>
                  <a:srgbClr val="434343"/>
                </a:solidFill>
                <a:latin typeface="Arial"/>
                <a:ea typeface="Arial"/>
                <a:cs typeface="Arial"/>
                <a:sym typeface="Arial"/>
              </a:rPr>
              <a:t>Goal: </a:t>
            </a:r>
            <a:endParaRPr b="1" i="0" sz="1600" u="none" cap="none" strike="noStrike">
              <a:solidFill>
                <a:srgbClr val="000000"/>
              </a:solidFill>
              <a:latin typeface="Arial"/>
              <a:ea typeface="Arial"/>
              <a:cs typeface="Arial"/>
              <a:sym typeface="Arial"/>
            </a:endParaRPr>
          </a:p>
        </p:txBody>
      </p:sp>
      <p:sp>
        <p:nvSpPr>
          <p:cNvPr id="306" name="Google Shape;306;p71"/>
          <p:cNvSpPr txBox="1"/>
          <p:nvPr/>
        </p:nvSpPr>
        <p:spPr>
          <a:xfrm rot="-5400000">
            <a:off x="-175500" y="881750"/>
            <a:ext cx="6294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Actions</a:t>
            </a:r>
            <a:endParaRPr b="0" i="0" sz="1000" u="none" cap="none" strike="noStrike">
              <a:solidFill>
                <a:srgbClr val="000000"/>
              </a:solidFill>
              <a:latin typeface="Arial"/>
              <a:ea typeface="Arial"/>
              <a:cs typeface="Arial"/>
              <a:sym typeface="Arial"/>
            </a:endParaRPr>
          </a:p>
        </p:txBody>
      </p:sp>
      <p:sp>
        <p:nvSpPr>
          <p:cNvPr id="307" name="Google Shape;307;p71"/>
          <p:cNvSpPr txBox="1"/>
          <p:nvPr/>
        </p:nvSpPr>
        <p:spPr>
          <a:xfrm rot="-5400000">
            <a:off x="-173200" y="1951913"/>
            <a:ext cx="5649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Tasks</a:t>
            </a:r>
            <a:endParaRPr b="0" i="0" sz="1000" u="none" cap="none" strike="noStrike">
              <a:solidFill>
                <a:srgbClr val="000000"/>
              </a:solidFill>
              <a:latin typeface="Arial"/>
              <a:ea typeface="Arial"/>
              <a:cs typeface="Arial"/>
              <a:sym typeface="Arial"/>
            </a:endParaRPr>
          </a:p>
        </p:txBody>
      </p:sp>
      <p:sp>
        <p:nvSpPr>
          <p:cNvPr id="308" name="Google Shape;308;p71"/>
          <p:cNvSpPr txBox="1"/>
          <p:nvPr/>
        </p:nvSpPr>
        <p:spPr>
          <a:xfrm rot="-5400000">
            <a:off x="-326800" y="3280432"/>
            <a:ext cx="872100" cy="27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Emotions</a:t>
            </a:r>
            <a:endParaRPr b="0" i="0" sz="1000" u="none" cap="none" strike="noStrike">
              <a:solidFill>
                <a:srgbClr val="000000"/>
              </a:solidFill>
              <a:latin typeface="Arial"/>
              <a:ea typeface="Arial"/>
              <a:cs typeface="Arial"/>
              <a:sym typeface="Arial"/>
            </a:endParaRPr>
          </a:p>
        </p:txBody>
      </p:sp>
      <p:sp>
        <p:nvSpPr>
          <p:cNvPr id="309" name="Google Shape;309;p71"/>
          <p:cNvSpPr txBox="1"/>
          <p:nvPr/>
        </p:nvSpPr>
        <p:spPr>
          <a:xfrm rot="-5400000">
            <a:off x="-409450" y="4377825"/>
            <a:ext cx="1003800" cy="2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Improvements</a:t>
            </a:r>
            <a:endParaRPr b="0" i="0" sz="1000" u="none" cap="none" strike="noStrike">
              <a:solidFill>
                <a:srgbClr val="000000"/>
              </a:solidFill>
              <a:latin typeface="Arial"/>
              <a:ea typeface="Arial"/>
              <a:cs typeface="Arial"/>
              <a:sym typeface="Arial"/>
            </a:endParaRPr>
          </a:p>
        </p:txBody>
      </p:sp>
      <p:sp>
        <p:nvSpPr>
          <p:cNvPr id="310" name="Google Shape;310;p71"/>
          <p:cNvSpPr/>
          <p:nvPr/>
        </p:nvSpPr>
        <p:spPr>
          <a:xfrm>
            <a:off x="241450" y="754678"/>
            <a:ext cx="8526300" cy="592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1"/>
          <p:cNvSpPr/>
          <p:nvPr/>
        </p:nvSpPr>
        <p:spPr>
          <a:xfrm>
            <a:off x="241450" y="4114209"/>
            <a:ext cx="8526300" cy="866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2" name="Google Shape;312;p71"/>
          <p:cNvSpPr/>
          <p:nvPr/>
        </p:nvSpPr>
        <p:spPr>
          <a:xfrm>
            <a:off x="241450" y="2869572"/>
            <a:ext cx="8526300" cy="1193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3" name="Google Shape;313;p71"/>
          <p:cNvSpPr/>
          <p:nvPr/>
        </p:nvSpPr>
        <p:spPr>
          <a:xfrm>
            <a:off x="241450" y="1393547"/>
            <a:ext cx="8526300" cy="1424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71"/>
          <p:cNvCxnSpPr/>
          <p:nvPr/>
        </p:nvCxnSpPr>
        <p:spPr>
          <a:xfrm>
            <a:off x="3088209"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315" name="Google Shape;315;p71"/>
          <p:cNvCxnSpPr/>
          <p:nvPr/>
        </p:nvCxnSpPr>
        <p:spPr>
          <a:xfrm>
            <a:off x="4508094"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p71"/>
          <p:cNvCxnSpPr/>
          <p:nvPr/>
        </p:nvCxnSpPr>
        <p:spPr>
          <a:xfrm>
            <a:off x="5927979"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p71"/>
          <p:cNvCxnSpPr/>
          <p:nvPr/>
        </p:nvCxnSpPr>
        <p:spPr>
          <a:xfrm>
            <a:off x="248438" y="754675"/>
            <a:ext cx="0" cy="42339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p71"/>
          <p:cNvCxnSpPr/>
          <p:nvPr/>
        </p:nvCxnSpPr>
        <p:spPr>
          <a:xfrm>
            <a:off x="7347865" y="754678"/>
            <a:ext cx="0" cy="422610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p71"/>
          <p:cNvCxnSpPr/>
          <p:nvPr/>
        </p:nvCxnSpPr>
        <p:spPr>
          <a:xfrm>
            <a:off x="8767750" y="754678"/>
            <a:ext cx="0" cy="4226100"/>
          </a:xfrm>
          <a:prstGeom prst="straightConnector1">
            <a:avLst/>
          </a:prstGeom>
          <a:noFill/>
          <a:ln cap="flat" cmpd="sng" w="9525">
            <a:solidFill>
              <a:schemeClr val="dk2"/>
            </a:solidFill>
            <a:prstDash val="solid"/>
            <a:round/>
            <a:headEnd len="sm" w="sm" type="none"/>
            <a:tailEnd len="sm" w="sm" type="none"/>
          </a:ln>
        </p:spPr>
      </p:cxnSp>
      <p:sp>
        <p:nvSpPr>
          <p:cNvPr id="320" name="Google Shape;320;p71"/>
          <p:cNvSpPr txBox="1"/>
          <p:nvPr/>
        </p:nvSpPr>
        <p:spPr>
          <a:xfrm>
            <a:off x="73478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321" name="Google Shape;321;p71"/>
          <p:cNvSpPr txBox="1"/>
          <p:nvPr/>
        </p:nvSpPr>
        <p:spPr>
          <a:xfrm>
            <a:off x="274400"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322" name="Google Shape;322;p71"/>
          <p:cNvSpPr txBox="1"/>
          <p:nvPr/>
        </p:nvSpPr>
        <p:spPr>
          <a:xfrm>
            <a:off x="3085050"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323" name="Google Shape;323;p71"/>
          <p:cNvSpPr txBox="1"/>
          <p:nvPr/>
        </p:nvSpPr>
        <p:spPr>
          <a:xfrm>
            <a:off x="45059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324" name="Google Shape;324;p71"/>
          <p:cNvSpPr txBox="1"/>
          <p:nvPr/>
        </p:nvSpPr>
        <p:spPr>
          <a:xfrm>
            <a:off x="5925875" y="13874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sp>
        <p:nvSpPr>
          <p:cNvPr id="325" name="Google Shape;325;p71"/>
          <p:cNvSpPr txBox="1"/>
          <p:nvPr/>
        </p:nvSpPr>
        <p:spPr>
          <a:xfrm>
            <a:off x="1665175" y="1411882"/>
            <a:ext cx="1424100" cy="10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Tasks</a:t>
            </a:r>
            <a:endParaRPr b="0" i="0" sz="11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174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1744"/>
              </a:solidFill>
              <a:latin typeface="Arial"/>
              <a:ea typeface="Arial"/>
              <a:cs typeface="Arial"/>
              <a:sym typeface="Arial"/>
            </a:endParaRPr>
          </a:p>
        </p:txBody>
      </p:sp>
      <p:cxnSp>
        <p:nvCxnSpPr>
          <p:cNvPr id="326" name="Google Shape;326;p71"/>
          <p:cNvCxnSpPr/>
          <p:nvPr/>
        </p:nvCxnSpPr>
        <p:spPr>
          <a:xfrm>
            <a:off x="1668323" y="754678"/>
            <a:ext cx="0" cy="4226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2.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5" Type="http://schemas.openxmlformats.org/officeDocument/2006/relationships/slideLayout" Target="../slideLayouts/slideLayout53.xml"/><Relationship Id="rId19" Type="http://schemas.openxmlformats.org/officeDocument/2006/relationships/slideLayout" Target="../slideLayouts/slideLayout67.xml"/><Relationship Id="rId6" Type="http://schemas.openxmlformats.org/officeDocument/2006/relationships/slideLayout" Target="../slideLayouts/slideLayout54.xml"/><Relationship Id="rId18" Type="http://schemas.openxmlformats.org/officeDocument/2006/relationships/slideLayout" Target="../slideLayouts/slideLayout66.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 name="Shape 149"/>
        <p:cNvGrpSpPr/>
        <p:nvPr/>
      </p:nvGrpSpPr>
      <p:grpSpPr>
        <a:xfrm>
          <a:off x="0" y="0"/>
          <a:ext cx="0" cy="0"/>
          <a:chOff x="0" y="0"/>
          <a:chExt cx="0" cy="0"/>
        </a:xfrm>
      </p:grpSpPr>
      <p:sp>
        <p:nvSpPr>
          <p:cNvPr id="150" name="Google Shape;15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1" name="Google Shape;15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2" name="Google Shape;15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 name="Shape 194"/>
        <p:cNvGrpSpPr/>
        <p:nvPr/>
      </p:nvGrpSpPr>
      <p:grpSpPr>
        <a:xfrm>
          <a:off x="0" y="0"/>
          <a:ext cx="0" cy="0"/>
          <a:chOff x="0" y="0"/>
          <a:chExt cx="0" cy="0"/>
        </a:xfrm>
      </p:grpSpPr>
      <p:sp>
        <p:nvSpPr>
          <p:cNvPr id="195" name="Google Shape;195;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6" name="Google Shape;196;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197" name="Google Shape;19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330" name="Shape 330"/>
        <p:cNvGrpSpPr/>
        <p:nvPr/>
      </p:nvGrpSpPr>
      <p:grpSpPr>
        <a:xfrm>
          <a:off x="0" y="0"/>
          <a:ext cx="0" cy="0"/>
          <a:chOff x="0" y="0"/>
          <a:chExt cx="0" cy="0"/>
        </a:xfrm>
      </p:grpSpPr>
      <p:sp>
        <p:nvSpPr>
          <p:cNvPr id="331" name="Google Shape;331;p72"/>
          <p:cNvSpPr txBox="1"/>
          <p:nvPr/>
        </p:nvSpPr>
        <p:spPr>
          <a:xfrm>
            <a:off x="517650" y="1372900"/>
            <a:ext cx="5808000" cy="1108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000">
                <a:solidFill>
                  <a:srgbClr val="FFFFFF"/>
                </a:solidFill>
                <a:latin typeface="Open Sans SemiBold"/>
                <a:ea typeface="Open Sans SemiBold"/>
                <a:cs typeface="Open Sans SemiBold"/>
                <a:sym typeface="Open Sans SemiBold"/>
              </a:rPr>
              <a:t>Aplicación</a:t>
            </a:r>
            <a:r>
              <a:rPr lang="en" sz="3000">
                <a:solidFill>
                  <a:srgbClr val="FFFFFF"/>
                </a:solidFill>
                <a:latin typeface="Open Sans SemiBold"/>
                <a:ea typeface="Open Sans SemiBold"/>
                <a:cs typeface="Open Sans SemiBold"/>
                <a:sym typeface="Open Sans SemiBold"/>
              </a:rPr>
              <a:t> para pedir bocadillos en un cine</a:t>
            </a:r>
            <a:endParaRPr sz="3000">
              <a:solidFill>
                <a:srgbClr val="FFFFFF"/>
              </a:solidFill>
              <a:latin typeface="Open Sans SemiBold"/>
              <a:ea typeface="Open Sans SemiBold"/>
              <a:cs typeface="Open Sans SemiBold"/>
              <a:sym typeface="Open Sans SemiBold"/>
            </a:endParaRPr>
          </a:p>
        </p:txBody>
      </p:sp>
      <p:sp>
        <p:nvSpPr>
          <p:cNvPr id="332" name="Google Shape;332;p72"/>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Juan Manuel Martinez R.</a:t>
            </a:r>
            <a:endParaRPr sz="2400">
              <a:solidFill>
                <a:srgbClr val="FFFFFF"/>
              </a:solidFill>
              <a:latin typeface="Open Sans"/>
              <a:ea typeface="Open Sans"/>
              <a:cs typeface="Open Sans"/>
              <a:sym typeface="Open Sans"/>
            </a:endParaRPr>
          </a:p>
        </p:txBody>
      </p:sp>
      <p:cxnSp>
        <p:nvCxnSpPr>
          <p:cNvPr id="333" name="Google Shape;333;p72"/>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334" name="Google Shape;334;p72"/>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1"/>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Sofia</a:t>
            </a:r>
            <a:endParaRPr b="1" sz="2400">
              <a:solidFill>
                <a:srgbClr val="5F6368"/>
              </a:solidFill>
              <a:latin typeface="Open Sans"/>
              <a:ea typeface="Open Sans"/>
              <a:cs typeface="Open Sans"/>
              <a:sym typeface="Open Sans"/>
            </a:endParaRPr>
          </a:p>
        </p:txBody>
      </p:sp>
      <p:sp>
        <p:nvSpPr>
          <p:cNvPr id="431" name="Google Shape;431;p81"/>
          <p:cNvSpPr txBox="1"/>
          <p:nvPr/>
        </p:nvSpPr>
        <p:spPr>
          <a:xfrm>
            <a:off x="517675" y="1443075"/>
            <a:ext cx="8054700" cy="1693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t/>
            </a:r>
            <a:endParaRPr>
              <a:solidFill>
                <a:srgbClr val="EA4335"/>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a:solidFill>
                  <a:srgbClr val="5F6368"/>
                </a:solidFill>
                <a:latin typeface="Open Sans"/>
                <a:ea typeface="Open Sans"/>
                <a:cs typeface="Open Sans"/>
                <a:sym typeface="Open Sans"/>
              </a:rPr>
              <a:t>Sofía</a:t>
            </a:r>
            <a:r>
              <a:rPr lang="en">
                <a:solidFill>
                  <a:srgbClr val="5F6368"/>
                </a:solidFill>
                <a:latin typeface="Open Sans"/>
                <a:ea typeface="Open Sans"/>
                <a:cs typeface="Open Sans"/>
                <a:sym typeface="Open Sans"/>
              </a:rPr>
              <a:t> es una </a:t>
            </a:r>
            <a:r>
              <a:rPr lang="en">
                <a:solidFill>
                  <a:srgbClr val="5F6368"/>
                </a:solidFill>
                <a:latin typeface="Open Sans"/>
                <a:ea typeface="Open Sans"/>
                <a:cs typeface="Open Sans"/>
                <a:sym typeface="Open Sans"/>
              </a:rPr>
              <a:t>diseñadora</a:t>
            </a:r>
            <a:r>
              <a:rPr lang="en">
                <a:solidFill>
                  <a:srgbClr val="5F6368"/>
                </a:solidFill>
                <a:latin typeface="Open Sans"/>
                <a:ea typeface="Open Sans"/>
                <a:cs typeface="Open Sans"/>
                <a:sym typeface="Open Sans"/>
              </a:rPr>
              <a:t> </a:t>
            </a:r>
            <a:r>
              <a:rPr lang="en">
                <a:solidFill>
                  <a:srgbClr val="5F6368"/>
                </a:solidFill>
                <a:latin typeface="Open Sans"/>
                <a:ea typeface="Open Sans"/>
                <a:cs typeface="Open Sans"/>
                <a:sym typeface="Open Sans"/>
              </a:rPr>
              <a:t>gráfica</a:t>
            </a:r>
            <a:r>
              <a:rPr lang="en">
                <a:solidFill>
                  <a:srgbClr val="5F6368"/>
                </a:solidFill>
                <a:latin typeface="Open Sans"/>
                <a:ea typeface="Open Sans"/>
                <a:cs typeface="Open Sans"/>
                <a:sym typeface="Open Sans"/>
              </a:rPr>
              <a:t> quien necesita pedir bocadillos del cine con </a:t>
            </a:r>
            <a:r>
              <a:rPr lang="en">
                <a:solidFill>
                  <a:srgbClr val="5F6368"/>
                </a:solidFill>
                <a:latin typeface="Open Sans"/>
                <a:ea typeface="Open Sans"/>
                <a:cs typeface="Open Sans"/>
                <a:sym typeface="Open Sans"/>
              </a:rPr>
              <a:t>anticipación para evitar hacer largas filas con sus dos hijos</a:t>
            </a:r>
            <a:r>
              <a:rPr lang="en">
                <a:solidFill>
                  <a:srgbClr val="5F6368"/>
                </a:solidFill>
                <a:latin typeface="Open Sans"/>
                <a:ea typeface="Open Sans"/>
                <a:cs typeface="Open Sans"/>
                <a:sym typeface="Open Sans"/>
              </a:rPr>
              <a:t>  y </a:t>
            </a:r>
            <a:r>
              <a:rPr lang="en">
                <a:solidFill>
                  <a:srgbClr val="5F6368"/>
                </a:solidFill>
                <a:latin typeface="Open Sans"/>
                <a:ea typeface="Open Sans"/>
                <a:cs typeface="Open Sans"/>
                <a:sym typeface="Open Sans"/>
              </a:rPr>
              <a:t>evitar</a:t>
            </a:r>
            <a:r>
              <a:rPr lang="en">
                <a:solidFill>
                  <a:srgbClr val="5F6368"/>
                </a:solidFill>
                <a:latin typeface="Open Sans"/>
                <a:ea typeface="Open Sans"/>
                <a:cs typeface="Open Sans"/>
                <a:sym typeface="Open Sans"/>
              </a:rPr>
              <a:t> el </a:t>
            </a:r>
            <a:r>
              <a:rPr lang="en">
                <a:solidFill>
                  <a:srgbClr val="5F6368"/>
                </a:solidFill>
                <a:latin typeface="Open Sans"/>
                <a:ea typeface="Open Sans"/>
                <a:cs typeface="Open Sans"/>
                <a:sym typeface="Open Sans"/>
              </a:rPr>
              <a:t>estrés</a:t>
            </a:r>
            <a:r>
              <a:rPr lang="en">
                <a:solidFill>
                  <a:srgbClr val="5F6368"/>
                </a:solidFill>
                <a:latin typeface="Open Sans"/>
                <a:ea typeface="Open Sans"/>
                <a:cs typeface="Open Sans"/>
                <a:sym typeface="Open Sans"/>
              </a:rPr>
              <a:t> a </a:t>
            </a:r>
            <a:r>
              <a:rPr lang="en">
                <a:solidFill>
                  <a:srgbClr val="5F6368"/>
                </a:solidFill>
                <a:latin typeface="Open Sans"/>
                <a:ea typeface="Open Sans"/>
                <a:cs typeface="Open Sans"/>
                <a:sym typeface="Open Sans"/>
              </a:rPr>
              <a:t>última</a:t>
            </a:r>
            <a:r>
              <a:rPr lang="en">
                <a:solidFill>
                  <a:srgbClr val="5F6368"/>
                </a:solidFill>
                <a:latin typeface="Open Sans"/>
                <a:ea typeface="Open Sans"/>
                <a:cs typeface="Open Sans"/>
                <a:sym typeface="Open Sans"/>
              </a:rPr>
              <a:t> hora</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82"/>
          <p:cNvSpPr/>
          <p:nvPr/>
        </p:nvSpPr>
        <p:spPr>
          <a:xfrm>
            <a:off x="169700" y="3791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437" name="Google Shape;437;p82"/>
          <p:cNvSpPr txBox="1"/>
          <p:nvPr/>
        </p:nvSpPr>
        <p:spPr>
          <a:xfrm>
            <a:off x="16970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Sofia</a:t>
            </a:r>
            <a:endParaRPr b="1" i="0" sz="1800" u="none" cap="none" strike="noStrike">
              <a:solidFill>
                <a:srgbClr val="1967D2"/>
              </a:solidFill>
              <a:latin typeface="Google Sans"/>
              <a:ea typeface="Google Sans"/>
              <a:cs typeface="Google Sans"/>
              <a:sym typeface="Google Sans"/>
            </a:endParaRPr>
          </a:p>
        </p:txBody>
      </p:sp>
      <p:sp>
        <p:nvSpPr>
          <p:cNvPr id="438" name="Google Shape;438;p82"/>
          <p:cNvSpPr txBox="1"/>
          <p:nvPr/>
        </p:nvSpPr>
        <p:spPr>
          <a:xfrm>
            <a:off x="-123500" y="3577875"/>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439" name="Google Shape;439;p82"/>
          <p:cNvSpPr txBox="1"/>
          <p:nvPr/>
        </p:nvSpPr>
        <p:spPr>
          <a:xfrm>
            <a:off x="1213850" y="3577875"/>
            <a:ext cx="2923500" cy="15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32 años  </a:t>
            </a:r>
            <a:endParaRPr>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a:latin typeface="Google Sans"/>
                <a:ea typeface="Google Sans"/>
                <a:cs typeface="Google Sans"/>
                <a:sym typeface="Google Sans"/>
              </a:rPr>
              <a:t>Educación Superior - Profesional</a:t>
            </a:r>
            <a:endParaRPr>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Pereira</a:t>
            </a:r>
            <a:r>
              <a:rPr lang="en" sz="12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Los Alamos</a:t>
            </a:r>
            <a:endParaRPr sz="16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2 Hijos</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Dise</a:t>
            </a:r>
            <a:r>
              <a:rPr lang="en">
                <a:solidFill>
                  <a:schemeClr val="dk1"/>
                </a:solidFill>
                <a:latin typeface="Google Sans"/>
                <a:ea typeface="Google Sans"/>
                <a:cs typeface="Google Sans"/>
                <a:sym typeface="Google Sans"/>
              </a:rPr>
              <a:t>ñ</a:t>
            </a:r>
            <a:r>
              <a:rPr lang="en">
                <a:latin typeface="Google Sans"/>
                <a:ea typeface="Google Sans"/>
                <a:cs typeface="Google Sans"/>
                <a:sym typeface="Google Sans"/>
              </a:rPr>
              <a:t>adora Gráfica </a:t>
            </a:r>
            <a:endParaRPr i="0" sz="1400" u="none" cap="none" strike="noStrike">
              <a:solidFill>
                <a:srgbClr val="000000"/>
              </a:solidFill>
              <a:latin typeface="Google Sans"/>
              <a:ea typeface="Google Sans"/>
              <a:cs typeface="Google Sans"/>
              <a:sym typeface="Google Sans"/>
            </a:endParaRPr>
          </a:p>
        </p:txBody>
      </p:sp>
      <p:sp>
        <p:nvSpPr>
          <p:cNvPr id="440" name="Google Shape;440;p82"/>
          <p:cNvSpPr txBox="1"/>
          <p:nvPr/>
        </p:nvSpPr>
        <p:spPr>
          <a:xfrm>
            <a:off x="3651375" y="175500"/>
            <a:ext cx="5035800" cy="6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600">
                <a:solidFill>
                  <a:schemeClr val="dk1"/>
                </a:solidFill>
                <a:latin typeface="Google Sans"/>
                <a:ea typeface="Google Sans"/>
                <a:cs typeface="Google Sans"/>
                <a:sym typeface="Google Sans"/>
              </a:rPr>
              <a:t>“Me encanta llevar a mis hijos al cine, pero las largas filas y la falta de opciones adecuadas para ellos pueden ser frustrantes.”</a:t>
            </a:r>
            <a:endParaRPr b="1" i="1" sz="2600" u="none" cap="none" strike="noStrike">
              <a:solidFill>
                <a:schemeClr val="dk1"/>
              </a:solidFill>
              <a:latin typeface="Google Sans"/>
              <a:ea typeface="Google Sans"/>
              <a:cs typeface="Google Sans"/>
              <a:sym typeface="Google Sans"/>
            </a:endParaRPr>
          </a:p>
        </p:txBody>
      </p:sp>
      <p:sp>
        <p:nvSpPr>
          <p:cNvPr id="441" name="Google Shape;441;p82"/>
          <p:cNvSpPr txBox="1"/>
          <p:nvPr/>
        </p:nvSpPr>
        <p:spPr>
          <a:xfrm>
            <a:off x="3006250" y="991050"/>
            <a:ext cx="3006300" cy="29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100">
                <a:solidFill>
                  <a:schemeClr val="dk1"/>
                </a:solidFill>
                <a:latin typeface="Google Sans"/>
                <a:ea typeface="Google Sans"/>
                <a:cs typeface="Google Sans"/>
                <a:sym typeface="Google Sans"/>
              </a:rPr>
              <a:t>- Sofía busca una aplicación que le brinde comodidad y facilidad al realizar pedidos de bocadillos para el cine, teniendo en cuenta su ocupada vida con dos hijos.</a:t>
            </a:r>
            <a:endParaRPr sz="1100">
              <a:solidFill>
                <a:schemeClr val="dk1"/>
              </a:solidFill>
              <a:latin typeface="Google Sans"/>
              <a:ea typeface="Google Sans"/>
              <a:cs typeface="Google Sans"/>
              <a:sym typeface="Google Sans"/>
            </a:endParaRPr>
          </a:p>
          <a:p>
            <a:pPr indent="0" lvl="0" marL="0" rtl="0" algn="l">
              <a:lnSpc>
                <a:spcPct val="115000"/>
              </a:lnSpc>
              <a:spcBef>
                <a:spcPts val="1500"/>
              </a:spcBef>
              <a:spcAft>
                <a:spcPts val="0"/>
              </a:spcAft>
              <a:buNone/>
            </a:pPr>
            <a:r>
              <a:rPr lang="en" sz="1000">
                <a:solidFill>
                  <a:schemeClr val="dk1"/>
                </a:solidFill>
                <a:latin typeface="Google Sans"/>
                <a:ea typeface="Google Sans"/>
                <a:cs typeface="Google Sans"/>
                <a:sym typeface="Google Sans"/>
              </a:rPr>
              <a:t>-Sofía busca opciones en la aplicación que puedan adaptarse a las preferencias y necesidades dietéticas de sus hijos, como menús para niños, opciones sin alérgenos o bocadillos más saludables.</a:t>
            </a:r>
            <a:endParaRPr sz="1000">
              <a:solidFill>
                <a:schemeClr val="dk1"/>
              </a:solidFill>
              <a:latin typeface="Google Sans"/>
              <a:ea typeface="Google Sans"/>
              <a:cs typeface="Google Sans"/>
              <a:sym typeface="Google Sans"/>
            </a:endParaRPr>
          </a:p>
          <a:p>
            <a:pPr indent="0" lvl="0" marL="0" rtl="0" algn="l">
              <a:lnSpc>
                <a:spcPct val="115000"/>
              </a:lnSpc>
              <a:spcBef>
                <a:spcPts val="1500"/>
              </a:spcBef>
              <a:spcAft>
                <a:spcPts val="0"/>
              </a:spcAft>
              <a:buNone/>
            </a:pPr>
            <a:r>
              <a:rPr lang="en" sz="1100">
                <a:solidFill>
                  <a:schemeClr val="dk1"/>
                </a:solidFill>
                <a:latin typeface="Google Sans"/>
                <a:ea typeface="Google Sans"/>
                <a:cs typeface="Google Sans"/>
                <a:sym typeface="Google Sans"/>
              </a:rPr>
              <a:t>-</a:t>
            </a:r>
            <a:r>
              <a:rPr lang="en" sz="1300">
                <a:solidFill>
                  <a:schemeClr val="dk1"/>
                </a:solidFill>
                <a:latin typeface="Google Sans"/>
                <a:ea typeface="Google Sans"/>
                <a:cs typeface="Google Sans"/>
                <a:sym typeface="Google Sans"/>
              </a:rPr>
              <a:t> </a:t>
            </a:r>
            <a:r>
              <a:rPr lang="en" sz="1000">
                <a:solidFill>
                  <a:schemeClr val="dk1"/>
                </a:solidFill>
                <a:latin typeface="Google Sans"/>
                <a:ea typeface="Google Sans"/>
                <a:cs typeface="Google Sans"/>
                <a:sym typeface="Google Sans"/>
              </a:rPr>
              <a:t>Sofía desea tener la flexibilidad de programar pedidos en la aplicación y recogerlos en un horario conveniente para ella y sus hijos</a:t>
            </a:r>
            <a:endParaRPr sz="1000">
              <a:solidFill>
                <a:schemeClr val="dk1"/>
              </a:solidFill>
              <a:latin typeface="Google Sans"/>
              <a:ea typeface="Google Sans"/>
              <a:cs typeface="Google Sans"/>
              <a:sym typeface="Google Sans"/>
            </a:endParaRPr>
          </a:p>
          <a:p>
            <a:pPr indent="0" lvl="0" marL="0" marR="0" rtl="0" algn="l">
              <a:lnSpc>
                <a:spcPct val="100000"/>
              </a:lnSpc>
              <a:spcBef>
                <a:spcPts val="1500"/>
              </a:spcBef>
              <a:spcAft>
                <a:spcPts val="0"/>
              </a:spcAft>
              <a:buNone/>
            </a:pPr>
            <a:r>
              <a:t/>
            </a:r>
            <a:endParaRPr sz="1200">
              <a:solidFill>
                <a:schemeClr val="dk1"/>
              </a:solidFill>
              <a:latin typeface="Google Sans"/>
              <a:ea typeface="Google Sans"/>
              <a:cs typeface="Google Sans"/>
              <a:sym typeface="Google Sans"/>
            </a:endParaRPr>
          </a:p>
        </p:txBody>
      </p:sp>
      <p:sp>
        <p:nvSpPr>
          <p:cNvPr id="442" name="Google Shape;442;p82"/>
          <p:cNvSpPr txBox="1"/>
          <p:nvPr/>
        </p:nvSpPr>
        <p:spPr>
          <a:xfrm>
            <a:off x="4572000" y="3875775"/>
            <a:ext cx="4572000" cy="12171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Sofía, una diseñadora gráfica ocupada con dos hijos, busca una solución conveniente para los bocadillos del cine. La aplicación le permite programar pedidos anticipados, evitando el estrés de última hora y brindándole más tiempo para disfrutar con sus hijos.</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sz="1300">
              <a:solidFill>
                <a:schemeClr val="dk1"/>
              </a:solidFill>
              <a:latin typeface="Google Sans"/>
              <a:ea typeface="Google Sans"/>
              <a:cs typeface="Google Sans"/>
              <a:sym typeface="Google Sans"/>
            </a:endParaRPr>
          </a:p>
        </p:txBody>
      </p:sp>
      <p:sp>
        <p:nvSpPr>
          <p:cNvPr id="443" name="Google Shape;443;p82"/>
          <p:cNvSpPr txBox="1"/>
          <p:nvPr/>
        </p:nvSpPr>
        <p:spPr>
          <a:xfrm>
            <a:off x="5751550" y="1156275"/>
            <a:ext cx="3256500" cy="24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Google Sans"/>
                <a:ea typeface="Google Sans"/>
                <a:cs typeface="Google Sans"/>
                <a:sym typeface="Google Sans"/>
              </a:rPr>
              <a:t>- La aplicación permite a Sofía evitar las largas filas en el cine, lo que reduce el tiempo que sus hijos tienen que esperar y evita situaciones estresantes y de impaciencia.</a:t>
            </a:r>
            <a:endParaRPr sz="10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000">
                <a:solidFill>
                  <a:schemeClr val="dk1"/>
                </a:solidFill>
                <a:latin typeface="Google Sans"/>
                <a:ea typeface="Google Sans"/>
                <a:cs typeface="Google Sans"/>
                <a:sym typeface="Google Sans"/>
              </a:rPr>
              <a:t>- La aplicación ofrece opciones específicas para niños en el menú de bocadillos, lo que resuelve la frustración de Sofía al no encontrar opciones adecuadas y atractivas para sus hijos.</a:t>
            </a:r>
            <a:endParaRPr sz="1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000">
                <a:solidFill>
                  <a:schemeClr val="dk1"/>
                </a:solidFill>
                <a:latin typeface="Google Sans"/>
                <a:ea typeface="Google Sans"/>
                <a:cs typeface="Google Sans"/>
                <a:sym typeface="Google Sans"/>
              </a:rPr>
              <a:t>- La app coordina pedidos anticipados para Sofía, evitando la frustración de última hora y brindándole una experiencia fluida y conveniente en el cine con sus hijos.</a:t>
            </a:r>
            <a:endParaRPr sz="1000">
              <a:solidFill>
                <a:schemeClr val="dk1"/>
              </a:solidFill>
              <a:latin typeface="Google Sans"/>
              <a:ea typeface="Google Sans"/>
              <a:cs typeface="Google Sans"/>
              <a:sym typeface="Google Sans"/>
            </a:endParaRPr>
          </a:p>
        </p:txBody>
      </p:sp>
      <p:sp>
        <p:nvSpPr>
          <p:cNvPr id="444" name="Google Shape;444;p82"/>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445" name="Google Shape;445;p82"/>
          <p:cNvPicPr preferRelativeResize="0"/>
          <p:nvPr/>
        </p:nvPicPr>
        <p:blipFill rotWithShape="1">
          <a:blip r:embed="rId3">
            <a:alphaModFix/>
          </a:blip>
          <a:srcRect b="0" l="0" r="0" t="0"/>
          <a:stretch/>
        </p:blipFill>
        <p:spPr>
          <a:xfrm>
            <a:off x="169700" y="379125"/>
            <a:ext cx="2758200" cy="2758200"/>
          </a:xfrm>
          <a:prstGeom prst="rect">
            <a:avLst/>
          </a:prstGeom>
          <a:noFill/>
          <a:ln cap="flat" cmpd="sng" w="28575">
            <a:solidFill>
              <a:schemeClr val="dk2"/>
            </a:solidFill>
            <a:prstDash val="solid"/>
            <a:round/>
            <a:headEnd len="sm" w="sm" type="none"/>
            <a:tailEnd len="sm" w="sm" type="none"/>
          </a:ln>
        </p:spPr>
      </p:pic>
      <p:sp>
        <p:nvSpPr>
          <p:cNvPr id="446" name="Google Shape;446;p82"/>
          <p:cNvSpPr txBox="1"/>
          <p:nvPr/>
        </p:nvSpPr>
        <p:spPr>
          <a:xfrm>
            <a:off x="3209650" y="882825"/>
            <a:ext cx="927600" cy="47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96702"/>
                </a:solidFill>
                <a:latin typeface="Google Sans"/>
                <a:ea typeface="Google Sans"/>
                <a:cs typeface="Google Sans"/>
                <a:sym typeface="Google Sans"/>
              </a:rPr>
              <a:t>Goals</a:t>
            </a:r>
            <a:endParaRPr/>
          </a:p>
        </p:txBody>
      </p:sp>
      <p:sp>
        <p:nvSpPr>
          <p:cNvPr id="447" name="Google Shape;447;p82"/>
          <p:cNvSpPr txBox="1"/>
          <p:nvPr/>
        </p:nvSpPr>
        <p:spPr>
          <a:xfrm>
            <a:off x="5751550" y="882825"/>
            <a:ext cx="166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5221F"/>
                </a:solidFill>
                <a:latin typeface="Google Sans"/>
                <a:ea typeface="Google Sans"/>
                <a:cs typeface="Google Sans"/>
                <a:sym typeface="Google Sans"/>
              </a:rPr>
              <a:t>Frustrations</a:t>
            </a:r>
            <a:r>
              <a:rPr b="1" lang="en" sz="1800">
                <a:solidFill>
                  <a:schemeClr val="dk1"/>
                </a:solidFill>
                <a:latin typeface="Google Sans"/>
                <a:ea typeface="Google Sans"/>
                <a:cs typeface="Google Sans"/>
                <a:sym typeface="Google Sans"/>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3"/>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Mapa de viaje del usuario</a:t>
            </a:r>
            <a:endParaRPr sz="2400">
              <a:solidFill>
                <a:srgbClr val="5F6368"/>
              </a:solidFill>
              <a:latin typeface="Open Sans"/>
              <a:ea typeface="Open Sans"/>
              <a:cs typeface="Open Sans"/>
              <a:sym typeface="Open Sans"/>
            </a:endParaRPr>
          </a:p>
        </p:txBody>
      </p:sp>
      <p:sp>
        <p:nvSpPr>
          <p:cNvPr id="453" name="Google Shape;453;p83"/>
          <p:cNvSpPr txBox="1"/>
          <p:nvPr/>
        </p:nvSpPr>
        <p:spPr>
          <a:xfrm>
            <a:off x="1647075" y="1948350"/>
            <a:ext cx="24213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Objetivo Andres: </a:t>
            </a:r>
            <a:r>
              <a:rPr lang="en" sz="1200">
                <a:solidFill>
                  <a:srgbClr val="263238"/>
                </a:solidFill>
                <a:latin typeface="Google Sans"/>
                <a:ea typeface="Google Sans"/>
                <a:cs typeface="Google Sans"/>
                <a:sym typeface="Google Sans"/>
              </a:rPr>
              <a:t>Realizar pedidos anticipados de alta calidad para él y sus compañeros de trabajo.</a:t>
            </a:r>
            <a:endParaRPr/>
          </a:p>
        </p:txBody>
      </p:sp>
      <p:sp>
        <p:nvSpPr>
          <p:cNvPr id="454" name="Google Shape;454;p83"/>
          <p:cNvSpPr txBox="1"/>
          <p:nvPr/>
        </p:nvSpPr>
        <p:spPr>
          <a:xfrm>
            <a:off x="5266550" y="1948350"/>
            <a:ext cx="24213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Objetivo Sofia: </a:t>
            </a:r>
            <a:r>
              <a:rPr lang="en" sz="1200">
                <a:solidFill>
                  <a:srgbClr val="263238"/>
                </a:solidFill>
                <a:latin typeface="Google Sans"/>
                <a:ea typeface="Google Sans"/>
                <a:cs typeface="Google Sans"/>
                <a:sym typeface="Google Sans"/>
              </a:rPr>
              <a:t>Realizar pedidos de manera rápida y eficiente mientras disfruta del espacio de trabajo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4"/>
          <p:cNvSpPr txBox="1"/>
          <p:nvPr/>
        </p:nvSpPr>
        <p:spPr>
          <a:xfrm>
            <a:off x="171175" y="119650"/>
            <a:ext cx="17853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Google Sans"/>
                <a:ea typeface="Google Sans"/>
                <a:cs typeface="Google Sans"/>
                <a:sym typeface="Google Sans"/>
              </a:rPr>
              <a:t>Persona: Andres</a:t>
            </a:r>
            <a:endParaRPr b="1" sz="1600">
              <a:latin typeface="Google Sans"/>
              <a:ea typeface="Google Sans"/>
              <a:cs typeface="Google Sans"/>
              <a:sym typeface="Google Sans"/>
            </a:endParaRPr>
          </a:p>
        </p:txBody>
      </p:sp>
      <p:sp>
        <p:nvSpPr>
          <p:cNvPr id="460" name="Google Shape;460;p84"/>
          <p:cNvSpPr txBox="1"/>
          <p:nvPr/>
        </p:nvSpPr>
        <p:spPr>
          <a:xfrm>
            <a:off x="171664" y="407900"/>
            <a:ext cx="8487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lang="en" sz="1100">
                <a:solidFill>
                  <a:srgbClr val="434343"/>
                </a:solidFill>
                <a:latin typeface="Google Sans"/>
                <a:ea typeface="Google Sans"/>
                <a:cs typeface="Google Sans"/>
                <a:sym typeface="Google Sans"/>
              </a:rPr>
              <a:t>Goal: </a:t>
            </a:r>
            <a:r>
              <a:rPr lang="en" sz="1200">
                <a:solidFill>
                  <a:schemeClr val="dk1"/>
                </a:solidFill>
                <a:latin typeface="Google Sans"/>
                <a:ea typeface="Google Sans"/>
                <a:cs typeface="Google Sans"/>
                <a:sym typeface="Google Sans"/>
              </a:rPr>
              <a:t>Realizar pedidos anticipados de alta calidad para él y sus compañeros de trabajo.</a:t>
            </a:r>
            <a:endParaRPr b="1" sz="1600">
              <a:solidFill>
                <a:schemeClr val="dk1"/>
              </a:solidFill>
              <a:latin typeface="Google Sans"/>
              <a:ea typeface="Google Sans"/>
              <a:cs typeface="Google Sans"/>
              <a:sym typeface="Google Sans"/>
            </a:endParaRPr>
          </a:p>
        </p:txBody>
      </p:sp>
      <p:graphicFrame>
        <p:nvGraphicFramePr>
          <p:cNvPr id="461" name="Google Shape;461;p84"/>
          <p:cNvGraphicFramePr/>
          <p:nvPr/>
        </p:nvGraphicFramePr>
        <p:xfrm>
          <a:off x="226350" y="848300"/>
          <a:ext cx="3000000" cy="3000000"/>
        </p:xfrm>
        <a:graphic>
          <a:graphicData uri="http://schemas.openxmlformats.org/drawingml/2006/table">
            <a:tbl>
              <a:tblPr>
                <a:noFill/>
                <a:tableStyleId>{E9664610-C999-45F6-B1B4-401CC8210046}</a:tableStyleId>
              </a:tblPr>
              <a:tblGrid>
                <a:gridCol w="1430350"/>
                <a:gridCol w="1430350"/>
                <a:gridCol w="1430350"/>
                <a:gridCol w="1410775"/>
                <a:gridCol w="1449925"/>
                <a:gridCol w="1430350"/>
              </a:tblGrid>
              <a:tr h="713900">
                <a:tc>
                  <a:txBody>
                    <a:bodyPr/>
                    <a:lstStyle/>
                    <a:p>
                      <a:pPr indent="0" lvl="0" marL="0" rtl="0" algn="ctr">
                        <a:spcBef>
                          <a:spcPts val="0"/>
                        </a:spcBef>
                        <a:spcAft>
                          <a:spcPts val="0"/>
                        </a:spcAft>
                        <a:buNone/>
                      </a:pPr>
                      <a:r>
                        <a:rPr b="1" lang="en" sz="1100">
                          <a:latin typeface="Google Sans"/>
                          <a:ea typeface="Google Sans"/>
                          <a:cs typeface="Google Sans"/>
                          <a:sym typeface="Google Sans"/>
                        </a:rPr>
                        <a:t>ACTION</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solidFill>
                            <a:schemeClr val="dk1"/>
                          </a:solidFill>
                          <a:latin typeface="Google Sans"/>
                          <a:ea typeface="Google Sans"/>
                          <a:cs typeface="Google Sans"/>
                          <a:sym typeface="Google Sans"/>
                        </a:rPr>
                        <a:t>Iniciar sesión en la aplicación de Snack Stream.</a:t>
                      </a:r>
                      <a:endParaRPr b="1" sz="1100">
                        <a:solidFill>
                          <a:schemeClr val="dk1"/>
                        </a:solidFill>
                        <a:latin typeface="Google Sans"/>
                        <a:ea typeface="Google Sans"/>
                        <a:cs typeface="Google Sans"/>
                        <a:sym typeface="Google Sans"/>
                      </a:endParaRPr>
                    </a:p>
                  </a:txBody>
                  <a:tcPr marT="91425" marB="91425" marR="91425" marL="91425" anchor="ctr">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Explorar menú y seleccionar productos deseados</a:t>
                      </a:r>
                      <a:endParaRPr sz="11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Personalizar el pedido y agregar notas especiales</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Revisar y confirmar pedido</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Realizar pago y programar la recolección del pedido</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r>
              <a:tr h="1315700">
                <a:tc>
                  <a:txBody>
                    <a:bodyPr/>
                    <a:lstStyle/>
                    <a:p>
                      <a:pPr indent="-114300" lvl="0" marL="177800" rtl="0" algn="ctr">
                        <a:spcBef>
                          <a:spcPts val="0"/>
                        </a:spcBef>
                        <a:spcAft>
                          <a:spcPts val="0"/>
                        </a:spcAft>
                        <a:buNone/>
                      </a:pPr>
                      <a:r>
                        <a:rPr b="1" lang="en" sz="1100">
                          <a:latin typeface="Google Sans"/>
                          <a:ea typeface="Google Sans"/>
                          <a:cs typeface="Google Sans"/>
                          <a:sym typeface="Google Sans"/>
                        </a:rPr>
                        <a:t>TASK LIST</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Ingresar a la app</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Ingresar nombre de usuario y contraseña </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Navegar por las categorías del menú</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ver las descripciones de los productos y hacer uso de los filtros de búsqueda</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C. seleccionar los productos </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Solicitar ingredientes adicionales </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Personalizar la preparación del pedido</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Verificar los productos seleccionados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Verificar detalles del pedido</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C.Confirmar pedido</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Seleccionar método de pago</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Programar la hora para recoger el pedido</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996400">
                <a:tc>
                  <a:txBody>
                    <a:bodyPr/>
                    <a:lstStyle/>
                    <a:p>
                      <a:pPr indent="0" lvl="0" marL="0" rtl="0" algn="ctr">
                        <a:spcBef>
                          <a:spcPts val="0"/>
                        </a:spcBef>
                        <a:spcAft>
                          <a:spcPts val="0"/>
                        </a:spcAft>
                        <a:buNone/>
                      </a:pPr>
                      <a:r>
                        <a:rPr b="1" lang="en" sz="1100">
                          <a:latin typeface="Google Sans"/>
                          <a:ea typeface="Google Sans"/>
                          <a:cs typeface="Google Sans"/>
                          <a:sym typeface="Google Sans"/>
                        </a:rPr>
                        <a:t>FEELING ADJECTIVE</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-Cómodo por la apariencia y diseño de la app</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-Seguro por  poder ingresar en su cuenta personalizada</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-Emocionado por los diversos productos que puede escoger</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-Satisfecho por poder realizar su pedido personalizado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-Aliviado por al revisar cuidadosamente su pedido y ver que todo esté correcto</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-Satisfecho al realizar el proceso de pago exitosamente</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1050550">
                <a:tc>
                  <a:txBody>
                    <a:bodyPr/>
                    <a:lstStyle/>
                    <a:p>
                      <a:pPr indent="0" lvl="0" marL="0" rtl="0" algn="ctr">
                        <a:spcBef>
                          <a:spcPts val="0"/>
                        </a:spcBef>
                        <a:spcAft>
                          <a:spcPts val="0"/>
                        </a:spcAft>
                        <a:buNone/>
                      </a:pPr>
                      <a:r>
                        <a:rPr b="1" lang="en" sz="1100">
                          <a:latin typeface="Google Sans"/>
                          <a:ea typeface="Google Sans"/>
                          <a:cs typeface="Google Sans"/>
                          <a:sym typeface="Google Sans"/>
                        </a:rPr>
                        <a:t>IMPROVEMENT OPPORTUNITIES</a:t>
                      </a:r>
                      <a:endParaRPr b="1" sz="1100">
                        <a:latin typeface="Google Sans"/>
                        <a:ea typeface="Google Sans"/>
                        <a:cs typeface="Google Sans"/>
                        <a:sym typeface="Google Sans"/>
                      </a:endParaRPr>
                    </a:p>
                  </a:txBody>
                  <a:tcPr marT="91425" marB="91425" marR="91425" marL="114300"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Recordar usuario para así no tener que ingresar siempre las credenciales</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Sistema de notificaciones en tiempo real</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Ofrecer recomendaciones personalizadas según pedidos anteriores</a:t>
                      </a:r>
                      <a:endParaRPr sz="1100">
                        <a:latin typeface="Google Sans"/>
                        <a:ea typeface="Google Sans"/>
                        <a:cs typeface="Google Sans"/>
                        <a:sym typeface="Google Sans"/>
                      </a:endParaRPr>
                    </a:p>
                    <a:p>
                      <a:pPr indent="0" lvl="0" marL="0" rtl="0" algn="l">
                        <a:spcBef>
                          <a:spcPts val="0"/>
                        </a:spcBef>
                        <a:spcAft>
                          <a:spcPts val="0"/>
                        </a:spcAft>
                        <a:buNone/>
                      </a:pPr>
                      <a:r>
                        <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Informar en tiempo real el estado de su pedido</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Proporcionar sistemas de pago adicionales</a:t>
                      </a:r>
                      <a:endParaRPr sz="1100">
                        <a:latin typeface="Google Sans"/>
                        <a:ea typeface="Google Sans"/>
                        <a:cs typeface="Google Sans"/>
                        <a:sym typeface="Google Sans"/>
                      </a:endParaRPr>
                    </a:p>
                    <a:p>
                      <a:pPr indent="0" lvl="0" marL="0" rtl="0" algn="l">
                        <a:spcBef>
                          <a:spcPts val="0"/>
                        </a:spcBef>
                        <a:spcAft>
                          <a:spcPts val="0"/>
                        </a:spcAft>
                        <a:buNone/>
                      </a:pPr>
                      <a:r>
                        <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5"/>
          <p:cNvSpPr txBox="1"/>
          <p:nvPr/>
        </p:nvSpPr>
        <p:spPr>
          <a:xfrm>
            <a:off x="171175" y="119650"/>
            <a:ext cx="17853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Google Sans"/>
                <a:ea typeface="Google Sans"/>
                <a:cs typeface="Google Sans"/>
                <a:sym typeface="Google Sans"/>
              </a:rPr>
              <a:t>Persona: Sofia</a:t>
            </a:r>
            <a:endParaRPr b="1" sz="1600">
              <a:latin typeface="Google Sans"/>
              <a:ea typeface="Google Sans"/>
              <a:cs typeface="Google Sans"/>
              <a:sym typeface="Google Sans"/>
            </a:endParaRPr>
          </a:p>
        </p:txBody>
      </p:sp>
      <p:sp>
        <p:nvSpPr>
          <p:cNvPr id="467" name="Google Shape;467;p85"/>
          <p:cNvSpPr txBox="1"/>
          <p:nvPr/>
        </p:nvSpPr>
        <p:spPr>
          <a:xfrm>
            <a:off x="171664" y="407900"/>
            <a:ext cx="84876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lang="en" sz="1100">
                <a:solidFill>
                  <a:srgbClr val="434343"/>
                </a:solidFill>
                <a:latin typeface="Google Sans"/>
                <a:ea typeface="Google Sans"/>
                <a:cs typeface="Google Sans"/>
                <a:sym typeface="Google Sans"/>
              </a:rPr>
              <a:t>Goal: </a:t>
            </a:r>
            <a:r>
              <a:rPr lang="en" sz="1200">
                <a:solidFill>
                  <a:schemeClr val="dk1"/>
                </a:solidFill>
                <a:latin typeface="Google Sans"/>
                <a:ea typeface="Google Sans"/>
                <a:cs typeface="Google Sans"/>
                <a:sym typeface="Google Sans"/>
              </a:rPr>
              <a:t>Realizar pedidos de manera rápida y eficiente mientras disfruta del espacio de trabajo</a:t>
            </a:r>
            <a:endParaRPr b="1" sz="1600">
              <a:solidFill>
                <a:schemeClr val="dk1"/>
              </a:solidFill>
              <a:latin typeface="Google Sans"/>
              <a:ea typeface="Google Sans"/>
              <a:cs typeface="Google Sans"/>
              <a:sym typeface="Google Sans"/>
            </a:endParaRPr>
          </a:p>
        </p:txBody>
      </p:sp>
      <p:graphicFrame>
        <p:nvGraphicFramePr>
          <p:cNvPr id="468" name="Google Shape;468;p85"/>
          <p:cNvGraphicFramePr/>
          <p:nvPr/>
        </p:nvGraphicFramePr>
        <p:xfrm>
          <a:off x="226350" y="848300"/>
          <a:ext cx="3000000" cy="3000000"/>
        </p:xfrm>
        <a:graphic>
          <a:graphicData uri="http://schemas.openxmlformats.org/drawingml/2006/table">
            <a:tbl>
              <a:tblPr>
                <a:noFill/>
                <a:tableStyleId>{E9664610-C999-45F6-B1B4-401CC8210046}</a:tableStyleId>
              </a:tblPr>
              <a:tblGrid>
                <a:gridCol w="1430350"/>
                <a:gridCol w="1430350"/>
                <a:gridCol w="1430350"/>
                <a:gridCol w="1410775"/>
                <a:gridCol w="1449925"/>
                <a:gridCol w="1430350"/>
              </a:tblGrid>
              <a:tr h="713900">
                <a:tc>
                  <a:txBody>
                    <a:bodyPr/>
                    <a:lstStyle/>
                    <a:p>
                      <a:pPr indent="0" lvl="0" marL="0" rtl="0" algn="ctr">
                        <a:spcBef>
                          <a:spcPts val="0"/>
                        </a:spcBef>
                        <a:spcAft>
                          <a:spcPts val="0"/>
                        </a:spcAft>
                        <a:buNone/>
                      </a:pPr>
                      <a:r>
                        <a:rPr b="1" lang="en" sz="1100">
                          <a:latin typeface="Google Sans"/>
                          <a:ea typeface="Google Sans"/>
                          <a:cs typeface="Google Sans"/>
                          <a:sym typeface="Google Sans"/>
                        </a:rPr>
                        <a:t>ACTION</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200">
                          <a:solidFill>
                            <a:schemeClr val="dk1"/>
                          </a:solidFill>
                          <a:latin typeface="Google Sans"/>
                          <a:ea typeface="Google Sans"/>
                          <a:cs typeface="Google Sans"/>
                          <a:sym typeface="Google Sans"/>
                        </a:rPr>
                        <a:t>Iniciar sesión en la aplicación de Snack Stream.</a:t>
                      </a:r>
                      <a:endParaRPr b="1" sz="1100">
                        <a:solidFill>
                          <a:schemeClr val="dk1"/>
                        </a:solidFill>
                        <a:latin typeface="Google Sans"/>
                        <a:ea typeface="Google Sans"/>
                        <a:cs typeface="Google Sans"/>
                        <a:sym typeface="Google Sans"/>
                      </a:endParaRPr>
                    </a:p>
                    <a:p>
                      <a:pPr indent="0" lvl="0" marL="0" rtl="0" algn="ctr">
                        <a:lnSpc>
                          <a:spcPct val="115000"/>
                        </a:lnSpc>
                        <a:spcBef>
                          <a:spcPts val="0"/>
                        </a:spcBef>
                        <a:spcAft>
                          <a:spcPts val="0"/>
                        </a:spcAft>
                        <a:buNone/>
                      </a:pPr>
                      <a:r>
                        <a:t/>
                      </a:r>
                      <a:endParaRPr b="1" sz="1200">
                        <a:solidFill>
                          <a:schemeClr val="dk1"/>
                        </a:solidFill>
                        <a:latin typeface="Google Sans"/>
                        <a:ea typeface="Google Sans"/>
                        <a:cs typeface="Google Sans"/>
                        <a:sym typeface="Google Sans"/>
                      </a:endParaRPr>
                    </a:p>
                  </a:txBody>
                  <a:tcPr marT="91425" marB="91425" marR="91425" marL="91425" anchor="ctr">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Explorar menú y seleccionar productos deseados</a:t>
                      </a:r>
                      <a:endParaRPr sz="1100"/>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Personalizar el pedido y agregar notas especiales</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Revisar y confirmar pedido</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c>
                  <a:txBody>
                    <a:bodyPr/>
                    <a:lstStyle/>
                    <a:p>
                      <a:pPr indent="0" lvl="0" marL="0" rtl="0" algn="ctr">
                        <a:lnSpc>
                          <a:spcPct val="115000"/>
                        </a:lnSpc>
                        <a:spcBef>
                          <a:spcPts val="0"/>
                        </a:spcBef>
                        <a:spcAft>
                          <a:spcPts val="0"/>
                        </a:spcAft>
                        <a:buNone/>
                      </a:pPr>
                      <a:r>
                        <a:rPr b="1" lang="en" sz="1100">
                          <a:latin typeface="Google Sans"/>
                          <a:ea typeface="Google Sans"/>
                          <a:cs typeface="Google Sans"/>
                          <a:sym typeface="Google Sans"/>
                        </a:rPr>
                        <a:t>Recoger el pedido y disfrutar de la </a:t>
                      </a:r>
                      <a:r>
                        <a:rPr b="1" lang="en" sz="1100">
                          <a:latin typeface="Google Sans"/>
                          <a:ea typeface="Google Sans"/>
                          <a:cs typeface="Google Sans"/>
                          <a:sym typeface="Google Sans"/>
                        </a:rPr>
                        <a:t>función</a:t>
                      </a:r>
                      <a:r>
                        <a:rPr b="1" lang="en" sz="1100">
                          <a:latin typeface="Google Sans"/>
                          <a:ea typeface="Google Sans"/>
                          <a:cs typeface="Google Sans"/>
                          <a:sym typeface="Google Sans"/>
                        </a:rPr>
                        <a:t> </a:t>
                      </a:r>
                      <a:endParaRPr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D2E3FC"/>
                    </a:solidFill>
                  </a:tcPr>
                </a:tc>
              </a:tr>
              <a:tr h="1315700">
                <a:tc>
                  <a:txBody>
                    <a:bodyPr/>
                    <a:lstStyle/>
                    <a:p>
                      <a:pPr indent="-114300" lvl="0" marL="177800" rtl="0" algn="ctr">
                        <a:spcBef>
                          <a:spcPts val="0"/>
                        </a:spcBef>
                        <a:spcAft>
                          <a:spcPts val="0"/>
                        </a:spcAft>
                        <a:buNone/>
                      </a:pPr>
                      <a:r>
                        <a:rPr b="1" lang="en" sz="1100">
                          <a:latin typeface="Google Sans"/>
                          <a:ea typeface="Google Sans"/>
                          <a:cs typeface="Google Sans"/>
                          <a:sym typeface="Google Sans"/>
                        </a:rPr>
                        <a:t>TASK LIST</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Entrar a la app</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ingresar credenciales</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Leer el menú</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Observar las opciones de los bocadillos y bebidas</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C. seleccionar los productos </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Agrega detalles de sus bocadillos y solicita sus preferencias </a:t>
                      </a:r>
                      <a:r>
                        <a:rPr lang="en" sz="1100">
                          <a:latin typeface="Google Sans"/>
                          <a:ea typeface="Google Sans"/>
                          <a:cs typeface="Google Sans"/>
                          <a:sym typeface="Google Sans"/>
                        </a:rPr>
                        <a:t>nutricionales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confirma sus indicaciones y preferencias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Verificar los productos seleccionados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Verificar detalles del pedido antes de confirmarlo</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C.Confirmar pedido</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Tasks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 Esperar que el pedido este listo</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B. Ir al cine elegido y </a:t>
                      </a:r>
                      <a:r>
                        <a:rPr lang="en" sz="1100">
                          <a:latin typeface="Google Sans"/>
                          <a:ea typeface="Google Sans"/>
                          <a:cs typeface="Google Sans"/>
                          <a:sym typeface="Google Sans"/>
                        </a:rPr>
                        <a:t>recoger</a:t>
                      </a:r>
                      <a:r>
                        <a:rPr lang="en" sz="1100">
                          <a:latin typeface="Google Sans"/>
                          <a:ea typeface="Google Sans"/>
                          <a:cs typeface="Google Sans"/>
                          <a:sym typeface="Google Sans"/>
                        </a:rPr>
                        <a:t> su pedido para disfrutar de la </a:t>
                      </a:r>
                      <a:r>
                        <a:rPr lang="en" sz="1100">
                          <a:latin typeface="Google Sans"/>
                          <a:ea typeface="Google Sans"/>
                          <a:cs typeface="Google Sans"/>
                          <a:sym typeface="Google Sans"/>
                        </a:rPr>
                        <a:t>función</a:t>
                      </a:r>
                      <a:r>
                        <a:rPr lang="en" sz="1100">
                          <a:latin typeface="Google Sans"/>
                          <a:ea typeface="Google Sans"/>
                          <a:cs typeface="Google Sans"/>
                          <a:sym typeface="Google Sans"/>
                        </a:rPr>
                        <a:t> con sus hijos</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996400">
                <a:tc>
                  <a:txBody>
                    <a:bodyPr/>
                    <a:lstStyle/>
                    <a:p>
                      <a:pPr indent="0" lvl="0" marL="0" rtl="0" algn="ctr">
                        <a:spcBef>
                          <a:spcPts val="0"/>
                        </a:spcBef>
                        <a:spcAft>
                          <a:spcPts val="0"/>
                        </a:spcAft>
                        <a:buNone/>
                      </a:pPr>
                      <a:r>
                        <a:rPr b="1" lang="en" sz="1100">
                          <a:latin typeface="Google Sans"/>
                          <a:ea typeface="Google Sans"/>
                          <a:cs typeface="Google Sans"/>
                          <a:sym typeface="Google Sans"/>
                        </a:rPr>
                        <a:t>FEELING ADJECTIVE</a:t>
                      </a:r>
                      <a:endParaRPr b="1" sz="1100">
                        <a:latin typeface="Google Sans"/>
                        <a:ea typeface="Google Sans"/>
                        <a:cs typeface="Google Sans"/>
                        <a:sym typeface="Google Sans"/>
                      </a:endParaRPr>
                    </a:p>
                  </a:txBody>
                  <a:tcPr marT="91425" marB="91425" marR="91425" marL="91425"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2857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-Emocionada por llegar utilizar la app</a:t>
                      </a:r>
                      <a:endParaRPr sz="1100">
                        <a:latin typeface="Google Sans"/>
                        <a:ea typeface="Google Sans"/>
                        <a:cs typeface="Google Sans"/>
                        <a:sym typeface="Google Sans"/>
                      </a:endParaRPr>
                    </a:p>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-Frustrada por la </a:t>
                      </a:r>
                      <a:r>
                        <a:rPr lang="en" sz="1100">
                          <a:latin typeface="Google Sans"/>
                          <a:ea typeface="Google Sans"/>
                          <a:cs typeface="Google Sans"/>
                          <a:sym typeface="Google Sans"/>
                        </a:rPr>
                        <a:t>tipografía</a:t>
                      </a:r>
                      <a:r>
                        <a:rPr lang="en" sz="1100">
                          <a:latin typeface="Google Sans"/>
                          <a:ea typeface="Google Sans"/>
                          <a:cs typeface="Google Sans"/>
                          <a:sym typeface="Google Sans"/>
                        </a:rPr>
                        <a:t> ilegible </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-Emocionada por los diversos productos que puede escoger</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-Satisfecha por poder realizar su pedido personalizado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-Aliviada por revisar cuidadosamente su pedido y ver que todo esté correcto</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User emotions </a:t>
                      </a:r>
                      <a:endParaRPr sz="1100">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latin typeface="Google Sans"/>
                          <a:ea typeface="Google Sans"/>
                          <a:cs typeface="Google Sans"/>
                          <a:sym typeface="Google Sans"/>
                        </a:rPr>
                        <a:t>-Satisfecha al recibir su pedido poder disfrutar de la </a:t>
                      </a:r>
                      <a:r>
                        <a:rPr lang="en" sz="1100">
                          <a:latin typeface="Google Sans"/>
                          <a:ea typeface="Google Sans"/>
                          <a:cs typeface="Google Sans"/>
                          <a:sym typeface="Google Sans"/>
                        </a:rPr>
                        <a:t>función</a:t>
                      </a:r>
                      <a:r>
                        <a:rPr lang="en" sz="1100">
                          <a:latin typeface="Google Sans"/>
                          <a:ea typeface="Google Sans"/>
                          <a:cs typeface="Google Sans"/>
                          <a:sym typeface="Google Sans"/>
                        </a:rPr>
                        <a:t> con su familia</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1050550">
                <a:tc>
                  <a:txBody>
                    <a:bodyPr/>
                    <a:lstStyle/>
                    <a:p>
                      <a:pPr indent="0" lvl="0" marL="0" rtl="0" algn="ctr">
                        <a:spcBef>
                          <a:spcPts val="0"/>
                        </a:spcBef>
                        <a:spcAft>
                          <a:spcPts val="0"/>
                        </a:spcAft>
                        <a:buNone/>
                      </a:pPr>
                      <a:r>
                        <a:rPr b="1" lang="en" sz="1100">
                          <a:latin typeface="Google Sans"/>
                          <a:ea typeface="Google Sans"/>
                          <a:cs typeface="Google Sans"/>
                          <a:sym typeface="Google Sans"/>
                        </a:rPr>
                        <a:t>IMPROVEMENT OPPORTUNITIES</a:t>
                      </a:r>
                      <a:endParaRPr b="1" sz="1100">
                        <a:latin typeface="Google Sans"/>
                        <a:ea typeface="Google Sans"/>
                        <a:cs typeface="Google Sans"/>
                        <a:sym typeface="Google Sans"/>
                      </a:endParaRPr>
                    </a:p>
                  </a:txBody>
                  <a:tcPr marT="91425" marB="91425" marR="91425" marL="114300" anchor="ctr">
                    <a:lnL cap="flat" cmpd="sng" w="9525">
                      <a:solidFill>
                        <a:srgbClr val="666666"/>
                      </a:solidFill>
                      <a:prstDash val="solid"/>
                      <a:round/>
                      <a:headEnd len="sm" w="sm" type="none"/>
                      <a:tailEnd len="sm" w="sm" type="none"/>
                    </a:lnL>
                    <a:lnR cap="flat" cmpd="sng" w="28575">
                      <a:solidFill>
                        <a:srgbClr val="666666"/>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Cambiar la </a:t>
                      </a:r>
                      <a:r>
                        <a:rPr lang="en" sz="1100">
                          <a:latin typeface="Google Sans"/>
                          <a:ea typeface="Google Sans"/>
                          <a:cs typeface="Google Sans"/>
                          <a:sym typeface="Google Sans"/>
                        </a:rPr>
                        <a:t>tipografía </a:t>
                      </a:r>
                      <a:r>
                        <a:rPr lang="en" sz="1100">
                          <a:latin typeface="Google Sans"/>
                          <a:ea typeface="Google Sans"/>
                          <a:cs typeface="Google Sans"/>
                          <a:sym typeface="Google Sans"/>
                        </a:rPr>
                        <a:t>de la letra para que sea mas legible</a:t>
                      </a:r>
                      <a:endParaRPr sz="1100">
                        <a:latin typeface="Google Sans"/>
                        <a:ea typeface="Google Sans"/>
                        <a:cs typeface="Google Sans"/>
                        <a:sym typeface="Google Sans"/>
                      </a:endParaRPr>
                    </a:p>
                  </a:txBody>
                  <a:tcPr marT="91425" marB="91425" marR="91425" marL="91425">
                    <a:lnL cap="flat" cmpd="sng" w="2857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Mejorar la </a:t>
                      </a:r>
                      <a:r>
                        <a:rPr lang="en" sz="1100">
                          <a:latin typeface="Google Sans"/>
                          <a:ea typeface="Google Sans"/>
                          <a:cs typeface="Google Sans"/>
                          <a:sym typeface="Google Sans"/>
                        </a:rPr>
                        <a:t>descripción</a:t>
                      </a:r>
                      <a:r>
                        <a:rPr lang="en" sz="1100">
                          <a:latin typeface="Google Sans"/>
                          <a:ea typeface="Google Sans"/>
                          <a:cs typeface="Google Sans"/>
                          <a:sym typeface="Google Sans"/>
                        </a:rPr>
                        <a:t> de los </a:t>
                      </a:r>
                      <a:r>
                        <a:rPr lang="en" sz="1100">
                          <a:latin typeface="Google Sans"/>
                          <a:ea typeface="Google Sans"/>
                          <a:cs typeface="Google Sans"/>
                          <a:sym typeface="Google Sans"/>
                        </a:rPr>
                        <a:t>productos</a:t>
                      </a:r>
                      <a:endParaRPr sz="1100">
                        <a:latin typeface="Google Sans"/>
                        <a:ea typeface="Google Sans"/>
                        <a:cs typeface="Google Sans"/>
                        <a:sym typeface="Google Sans"/>
                      </a:endParaRPr>
                    </a:p>
                    <a:p>
                      <a:pPr indent="0" lvl="0" marL="0" rtl="0" algn="l">
                        <a:spcBef>
                          <a:spcPts val="0"/>
                        </a:spcBef>
                        <a:spcAft>
                          <a:spcPts val="0"/>
                        </a:spcAft>
                        <a:buNone/>
                      </a:pPr>
                      <a:r>
                        <a:t/>
                      </a:r>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100">
                        <a:latin typeface="Google Sans"/>
                        <a:ea typeface="Google Sans"/>
                        <a:cs typeface="Google Sans"/>
                        <a:sym typeface="Google Sans"/>
                      </a:endParaRPr>
                    </a:p>
                    <a:p>
                      <a:pPr indent="0" lvl="0" marL="0" rtl="0" algn="l">
                        <a:spcBef>
                          <a:spcPts val="0"/>
                        </a:spcBef>
                        <a:spcAft>
                          <a:spcPts val="0"/>
                        </a:spcAft>
                        <a:buNone/>
                      </a:pPr>
                      <a:r>
                        <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Ofrecer diversos </a:t>
                      </a:r>
                      <a:r>
                        <a:rPr lang="en" sz="1100">
                          <a:latin typeface="Google Sans"/>
                          <a:ea typeface="Google Sans"/>
                          <a:cs typeface="Google Sans"/>
                          <a:sym typeface="Google Sans"/>
                        </a:rPr>
                        <a:t>métodos</a:t>
                      </a:r>
                      <a:r>
                        <a:rPr lang="en" sz="1100">
                          <a:latin typeface="Google Sans"/>
                          <a:ea typeface="Google Sans"/>
                          <a:cs typeface="Google Sans"/>
                          <a:sym typeface="Google Sans"/>
                        </a:rPr>
                        <a:t> de pago como tarjetas de </a:t>
                      </a:r>
                      <a:r>
                        <a:rPr lang="en" sz="1100">
                          <a:latin typeface="Google Sans"/>
                          <a:ea typeface="Google Sans"/>
                          <a:cs typeface="Google Sans"/>
                          <a:sym typeface="Google Sans"/>
                        </a:rPr>
                        <a:t>crédito</a:t>
                      </a:r>
                      <a:r>
                        <a:rPr lang="en" sz="1100">
                          <a:latin typeface="Google Sans"/>
                          <a:ea typeface="Google Sans"/>
                          <a:cs typeface="Google Sans"/>
                          <a:sym typeface="Google Sans"/>
                        </a:rPr>
                        <a:t> </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100">
                          <a:latin typeface="Google Sans"/>
                          <a:ea typeface="Google Sans"/>
                          <a:cs typeface="Google Sans"/>
                          <a:sym typeface="Google Sans"/>
                        </a:rPr>
                        <a:t>Proporcionar un área de recogida rápida</a:t>
                      </a:r>
                      <a:endParaRPr sz="1100">
                        <a:latin typeface="Google Sans"/>
                        <a:ea typeface="Google Sans"/>
                        <a:cs typeface="Google Sans"/>
                        <a:sym typeface="Google Sans"/>
                      </a:endParaRPr>
                    </a:p>
                    <a:p>
                      <a:pPr indent="0" lvl="0" marL="0" rtl="0" algn="l">
                        <a:spcBef>
                          <a:spcPts val="0"/>
                        </a:spcBef>
                        <a:spcAft>
                          <a:spcPts val="0"/>
                        </a:spcAft>
                        <a:buNone/>
                      </a:pPr>
                      <a:r>
                        <a:t/>
                      </a:r>
                      <a:endParaRPr sz="1400"/>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472" name="Shape 472"/>
        <p:cNvGrpSpPr/>
        <p:nvPr/>
      </p:nvGrpSpPr>
      <p:grpSpPr>
        <a:xfrm>
          <a:off x="0" y="0"/>
          <a:ext cx="0" cy="0"/>
          <a:chOff x="0" y="0"/>
          <a:chExt cx="0" cy="0"/>
        </a:xfrm>
      </p:grpSpPr>
      <p:sp>
        <p:nvSpPr>
          <p:cNvPr id="473" name="Google Shape;473;p86"/>
          <p:cNvSpPr txBox="1"/>
          <p:nvPr/>
        </p:nvSpPr>
        <p:spPr>
          <a:xfrm>
            <a:off x="3721275" y="1886850"/>
            <a:ext cx="6302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Bocetos en papel.</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Bocetos digitales.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Prototipo de baja fidelidad.</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Estudios de usabilidad.</a:t>
            </a:r>
            <a:endParaRPr>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p:txBody>
      </p:sp>
      <p:sp>
        <p:nvSpPr>
          <p:cNvPr id="474" name="Google Shape;474;p86"/>
          <p:cNvSpPr txBox="1"/>
          <p:nvPr/>
        </p:nvSpPr>
        <p:spPr>
          <a:xfrm>
            <a:off x="-468875" y="2082300"/>
            <a:ext cx="37044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Empezar </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a dise</a:t>
            </a:r>
            <a:r>
              <a:rPr lang="en" sz="2400">
                <a:solidFill>
                  <a:schemeClr val="lt1"/>
                </a:solidFill>
                <a:latin typeface="Open Sans"/>
                <a:ea typeface="Open Sans"/>
                <a:cs typeface="Open Sans"/>
                <a:sym typeface="Open Sans"/>
              </a:rPr>
              <a:t>ñ</a:t>
            </a:r>
            <a:r>
              <a:rPr lang="en" sz="2400">
                <a:solidFill>
                  <a:srgbClr val="FFFFFF"/>
                </a:solidFill>
                <a:latin typeface="Open Sans"/>
                <a:ea typeface="Open Sans"/>
                <a:cs typeface="Open Sans"/>
                <a:sym typeface="Open Sans"/>
              </a:rPr>
              <a:t>ar</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 </a:t>
            </a:r>
            <a:endParaRPr sz="2400">
              <a:solidFill>
                <a:srgbClr val="FFFFFF"/>
              </a:solidFill>
              <a:latin typeface="Open Sans"/>
              <a:ea typeface="Open Sans"/>
              <a:cs typeface="Open Sans"/>
              <a:sym typeface="Open Sans"/>
            </a:endParaRPr>
          </a:p>
        </p:txBody>
      </p:sp>
      <p:cxnSp>
        <p:nvCxnSpPr>
          <p:cNvPr id="475" name="Google Shape;475;p8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7"/>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Bocetos de Papel</a:t>
            </a:r>
            <a:endParaRPr sz="2400">
              <a:solidFill>
                <a:srgbClr val="5F6368"/>
              </a:solidFill>
              <a:latin typeface="Open Sans"/>
              <a:ea typeface="Open Sans"/>
              <a:cs typeface="Open Sans"/>
              <a:sym typeface="Open Sans"/>
            </a:endParaRPr>
          </a:p>
        </p:txBody>
      </p:sp>
      <p:pic>
        <p:nvPicPr>
          <p:cNvPr id="482" name="Google Shape;482;p87"/>
          <p:cNvPicPr preferRelativeResize="0"/>
          <p:nvPr/>
        </p:nvPicPr>
        <p:blipFill>
          <a:blip r:embed="rId3">
            <a:alphaModFix/>
          </a:blip>
          <a:stretch>
            <a:fillRect/>
          </a:stretch>
        </p:blipFill>
        <p:spPr>
          <a:xfrm>
            <a:off x="4422325" y="707575"/>
            <a:ext cx="4272651" cy="383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Bocetos Digitales</a:t>
            </a:r>
            <a:endParaRPr sz="2400">
              <a:solidFill>
                <a:srgbClr val="5F6368"/>
              </a:solidFill>
              <a:latin typeface="Open Sans"/>
              <a:ea typeface="Open Sans"/>
              <a:cs typeface="Open Sans"/>
              <a:sym typeface="Open Sans"/>
            </a:endParaRPr>
          </a:p>
        </p:txBody>
      </p:sp>
      <p:sp>
        <p:nvSpPr>
          <p:cNvPr id="488" name="Google Shape;488;p88"/>
          <p:cNvSpPr txBox="1"/>
          <p:nvPr/>
        </p:nvSpPr>
        <p:spPr>
          <a:xfrm>
            <a:off x="517675" y="1522550"/>
            <a:ext cx="24213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Vemos la pantalla principal de la app con </a:t>
            </a:r>
            <a:r>
              <a:rPr lang="en">
                <a:solidFill>
                  <a:srgbClr val="5F6368"/>
                </a:solidFill>
                <a:latin typeface="Open Sans"/>
                <a:ea typeface="Open Sans"/>
                <a:cs typeface="Open Sans"/>
                <a:sym typeface="Open Sans"/>
              </a:rPr>
              <a:t>categorías</a:t>
            </a:r>
            <a:r>
              <a:rPr lang="en">
                <a:solidFill>
                  <a:srgbClr val="5F6368"/>
                </a:solidFill>
                <a:latin typeface="Open Sans"/>
                <a:ea typeface="Open Sans"/>
                <a:cs typeface="Open Sans"/>
                <a:sym typeface="Open Sans"/>
              </a:rPr>
              <a:t> y promociones </a:t>
            </a:r>
            <a:endParaRPr/>
          </a:p>
        </p:txBody>
      </p:sp>
      <p:cxnSp>
        <p:nvCxnSpPr>
          <p:cNvPr id="489" name="Google Shape;489;p88"/>
          <p:cNvCxnSpPr/>
          <p:nvPr/>
        </p:nvCxnSpPr>
        <p:spPr>
          <a:xfrm flipH="1" rot="10800000">
            <a:off x="4572000" y="1261575"/>
            <a:ext cx="763200" cy="2400"/>
          </a:xfrm>
          <a:prstGeom prst="straightConnector1">
            <a:avLst/>
          </a:prstGeom>
          <a:noFill/>
          <a:ln cap="flat" cmpd="sng" w="19050">
            <a:solidFill>
              <a:srgbClr val="FBBC04"/>
            </a:solidFill>
            <a:prstDash val="solid"/>
            <a:round/>
            <a:headEnd len="med" w="med" type="none"/>
            <a:tailEnd len="med" w="med" type="triangle"/>
          </a:ln>
        </p:spPr>
      </p:cxnSp>
      <p:sp>
        <p:nvSpPr>
          <p:cNvPr id="490" name="Google Shape;490;p88"/>
          <p:cNvSpPr txBox="1"/>
          <p:nvPr/>
        </p:nvSpPr>
        <p:spPr>
          <a:xfrm>
            <a:off x="3506700" y="1093425"/>
            <a:ext cx="106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Logo de la app</a:t>
            </a:r>
            <a:endParaRPr sz="1000">
              <a:solidFill>
                <a:srgbClr val="5F6368"/>
              </a:solidFill>
              <a:latin typeface="Open Sans"/>
              <a:ea typeface="Open Sans"/>
              <a:cs typeface="Open Sans"/>
              <a:sym typeface="Open Sans"/>
            </a:endParaRPr>
          </a:p>
        </p:txBody>
      </p:sp>
      <p:sp>
        <p:nvSpPr>
          <p:cNvPr id="491" name="Google Shape;491;p88"/>
          <p:cNvSpPr txBox="1"/>
          <p:nvPr/>
        </p:nvSpPr>
        <p:spPr>
          <a:xfrm>
            <a:off x="7891175" y="2273700"/>
            <a:ext cx="110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Imágenes</a:t>
            </a:r>
            <a:r>
              <a:rPr lang="en" sz="1000">
                <a:solidFill>
                  <a:srgbClr val="5F6368"/>
                </a:solidFill>
                <a:latin typeface="Open Sans"/>
                <a:ea typeface="Open Sans"/>
                <a:cs typeface="Open Sans"/>
                <a:sym typeface="Open Sans"/>
              </a:rPr>
              <a:t> de los productos</a:t>
            </a:r>
            <a:endParaRPr sz="1000">
              <a:solidFill>
                <a:srgbClr val="5F6368"/>
              </a:solidFill>
              <a:latin typeface="Open Sans"/>
              <a:ea typeface="Open Sans"/>
              <a:cs typeface="Open Sans"/>
              <a:sym typeface="Open Sans"/>
            </a:endParaRPr>
          </a:p>
        </p:txBody>
      </p:sp>
      <p:pic>
        <p:nvPicPr>
          <p:cNvPr id="492" name="Google Shape;492;p88"/>
          <p:cNvPicPr preferRelativeResize="0"/>
          <p:nvPr/>
        </p:nvPicPr>
        <p:blipFill>
          <a:blip r:embed="rId3">
            <a:alphaModFix/>
          </a:blip>
          <a:stretch>
            <a:fillRect/>
          </a:stretch>
        </p:blipFill>
        <p:spPr>
          <a:xfrm>
            <a:off x="5363825" y="1005700"/>
            <a:ext cx="1800225" cy="4019550"/>
          </a:xfrm>
          <a:prstGeom prst="rect">
            <a:avLst/>
          </a:prstGeom>
          <a:noFill/>
          <a:ln>
            <a:noFill/>
          </a:ln>
        </p:spPr>
      </p:pic>
      <p:cxnSp>
        <p:nvCxnSpPr>
          <p:cNvPr id="493" name="Google Shape;493;p88"/>
          <p:cNvCxnSpPr/>
          <p:nvPr/>
        </p:nvCxnSpPr>
        <p:spPr>
          <a:xfrm rot="10800000">
            <a:off x="6942125" y="2520000"/>
            <a:ext cx="918000" cy="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Bocetos Digitales</a:t>
            </a:r>
            <a:endParaRPr sz="2400">
              <a:solidFill>
                <a:srgbClr val="5F6368"/>
              </a:solidFill>
              <a:latin typeface="Open Sans"/>
              <a:ea typeface="Open Sans"/>
              <a:cs typeface="Open Sans"/>
              <a:sym typeface="Open Sans"/>
            </a:endParaRPr>
          </a:p>
        </p:txBody>
      </p:sp>
      <p:sp>
        <p:nvSpPr>
          <p:cNvPr id="499" name="Google Shape;499;p89"/>
          <p:cNvSpPr txBox="1"/>
          <p:nvPr/>
        </p:nvSpPr>
        <p:spPr>
          <a:xfrm>
            <a:off x="517675" y="1522550"/>
            <a:ext cx="24213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Vemos la pantalla de una de las </a:t>
            </a:r>
            <a:r>
              <a:rPr lang="en">
                <a:solidFill>
                  <a:srgbClr val="5F6368"/>
                </a:solidFill>
                <a:latin typeface="Open Sans"/>
                <a:ea typeface="Open Sans"/>
                <a:cs typeface="Open Sans"/>
                <a:sym typeface="Open Sans"/>
              </a:rPr>
              <a:t>categorías</a:t>
            </a:r>
            <a:r>
              <a:rPr lang="en">
                <a:solidFill>
                  <a:srgbClr val="5F6368"/>
                </a:solidFill>
                <a:latin typeface="Open Sans"/>
                <a:ea typeface="Open Sans"/>
                <a:cs typeface="Open Sans"/>
                <a:sym typeface="Open Sans"/>
              </a:rPr>
              <a:t> de la app en este caso la </a:t>
            </a:r>
            <a:r>
              <a:rPr lang="en">
                <a:solidFill>
                  <a:srgbClr val="5F6368"/>
                </a:solidFill>
                <a:latin typeface="Open Sans"/>
                <a:ea typeface="Open Sans"/>
                <a:cs typeface="Open Sans"/>
                <a:sym typeface="Open Sans"/>
              </a:rPr>
              <a:t>sección</a:t>
            </a:r>
            <a:r>
              <a:rPr lang="en">
                <a:solidFill>
                  <a:srgbClr val="5F6368"/>
                </a:solidFill>
                <a:latin typeface="Open Sans"/>
                <a:ea typeface="Open Sans"/>
                <a:cs typeface="Open Sans"/>
                <a:sym typeface="Open Sans"/>
              </a:rPr>
              <a:t> de dulces, en donde tenemos iconos de accesibilidad como lector de pantallas y cambio de idioma</a:t>
            </a:r>
            <a:endParaRPr/>
          </a:p>
        </p:txBody>
      </p:sp>
      <p:cxnSp>
        <p:nvCxnSpPr>
          <p:cNvPr id="500" name="Google Shape;500;p89"/>
          <p:cNvCxnSpPr/>
          <p:nvPr/>
        </p:nvCxnSpPr>
        <p:spPr>
          <a:xfrm>
            <a:off x="4565525" y="101625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501" name="Google Shape;501;p89"/>
          <p:cNvSpPr txBox="1"/>
          <p:nvPr/>
        </p:nvSpPr>
        <p:spPr>
          <a:xfrm>
            <a:off x="3544075" y="813875"/>
            <a:ext cx="11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Logo de la app</a:t>
            </a:r>
            <a:endParaRPr sz="1000">
              <a:solidFill>
                <a:srgbClr val="5F6368"/>
              </a:solidFill>
              <a:latin typeface="Open Sans"/>
              <a:ea typeface="Open Sans"/>
              <a:cs typeface="Open Sans"/>
              <a:sym typeface="Open Sans"/>
            </a:endParaRPr>
          </a:p>
        </p:txBody>
      </p:sp>
      <p:sp>
        <p:nvSpPr>
          <p:cNvPr id="502" name="Google Shape;502;p89"/>
          <p:cNvSpPr txBox="1"/>
          <p:nvPr/>
        </p:nvSpPr>
        <p:spPr>
          <a:xfrm>
            <a:off x="7885475" y="1029950"/>
            <a:ext cx="110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Iconos para la accesibilidad</a:t>
            </a:r>
            <a:endParaRPr sz="1000">
              <a:solidFill>
                <a:srgbClr val="5F6368"/>
              </a:solidFill>
              <a:latin typeface="Open Sans"/>
              <a:ea typeface="Open Sans"/>
              <a:cs typeface="Open Sans"/>
              <a:sym typeface="Open Sans"/>
            </a:endParaRPr>
          </a:p>
        </p:txBody>
      </p:sp>
      <p:pic>
        <p:nvPicPr>
          <p:cNvPr id="503" name="Google Shape;503;p89"/>
          <p:cNvPicPr preferRelativeResize="0"/>
          <p:nvPr/>
        </p:nvPicPr>
        <p:blipFill>
          <a:blip r:embed="rId3">
            <a:alphaModFix/>
          </a:blip>
          <a:stretch>
            <a:fillRect/>
          </a:stretch>
        </p:blipFill>
        <p:spPr>
          <a:xfrm>
            <a:off x="5484425" y="707351"/>
            <a:ext cx="2295525" cy="4067175"/>
          </a:xfrm>
          <a:prstGeom prst="rect">
            <a:avLst/>
          </a:prstGeom>
          <a:noFill/>
          <a:ln>
            <a:noFill/>
          </a:ln>
        </p:spPr>
      </p:pic>
      <p:cxnSp>
        <p:nvCxnSpPr>
          <p:cNvPr id="504" name="Google Shape;504;p89"/>
          <p:cNvCxnSpPr/>
          <p:nvPr/>
        </p:nvCxnSpPr>
        <p:spPr>
          <a:xfrm rot="10800000">
            <a:off x="7779950" y="1477625"/>
            <a:ext cx="918000" cy="0"/>
          </a:xfrm>
          <a:prstGeom prst="straightConnector1">
            <a:avLst/>
          </a:prstGeom>
          <a:noFill/>
          <a:ln cap="flat" cmpd="sng" w="19050">
            <a:solidFill>
              <a:srgbClr val="FBBC04"/>
            </a:solidFill>
            <a:prstDash val="solid"/>
            <a:round/>
            <a:headEnd len="med" w="med" type="none"/>
            <a:tailEnd len="med" w="med" type="triangle"/>
          </a:ln>
        </p:spPr>
      </p:cxnSp>
      <p:sp>
        <p:nvSpPr>
          <p:cNvPr id="505" name="Google Shape;505;p89"/>
          <p:cNvSpPr txBox="1"/>
          <p:nvPr/>
        </p:nvSpPr>
        <p:spPr>
          <a:xfrm>
            <a:off x="7688750" y="2768225"/>
            <a:ext cx="110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Imágenes de los productos</a:t>
            </a:r>
            <a:endParaRPr sz="1000">
              <a:solidFill>
                <a:srgbClr val="5F6368"/>
              </a:solidFill>
              <a:latin typeface="Open Sans"/>
              <a:ea typeface="Open Sans"/>
              <a:cs typeface="Open Sans"/>
              <a:sym typeface="Open Sans"/>
            </a:endParaRPr>
          </a:p>
        </p:txBody>
      </p:sp>
      <p:cxnSp>
        <p:nvCxnSpPr>
          <p:cNvPr id="506" name="Google Shape;506;p89"/>
          <p:cNvCxnSpPr/>
          <p:nvPr/>
        </p:nvCxnSpPr>
        <p:spPr>
          <a:xfrm rot="10800000">
            <a:off x="7706225" y="3260825"/>
            <a:ext cx="918000" cy="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Bocetos Digitales</a:t>
            </a:r>
            <a:endParaRPr sz="2400">
              <a:solidFill>
                <a:srgbClr val="5F6368"/>
              </a:solidFill>
              <a:latin typeface="Open Sans"/>
              <a:ea typeface="Open Sans"/>
              <a:cs typeface="Open Sans"/>
              <a:sym typeface="Open Sans"/>
            </a:endParaRPr>
          </a:p>
        </p:txBody>
      </p:sp>
      <p:sp>
        <p:nvSpPr>
          <p:cNvPr id="512" name="Google Shape;512;p90"/>
          <p:cNvSpPr txBox="1"/>
          <p:nvPr/>
        </p:nvSpPr>
        <p:spPr>
          <a:xfrm>
            <a:off x="517675" y="152255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Vemos la pantalla del producto seleccionado, con un icono para compartir el producto, detalles del producto y botones de </a:t>
            </a:r>
            <a:r>
              <a:rPr lang="en">
                <a:solidFill>
                  <a:srgbClr val="5F6368"/>
                </a:solidFill>
                <a:latin typeface="Open Sans"/>
                <a:ea typeface="Open Sans"/>
                <a:cs typeface="Open Sans"/>
                <a:sym typeface="Open Sans"/>
              </a:rPr>
              <a:t>acción</a:t>
            </a:r>
            <a:r>
              <a:rPr lang="en">
                <a:solidFill>
                  <a:srgbClr val="5F6368"/>
                </a:solidFill>
                <a:latin typeface="Open Sans"/>
                <a:ea typeface="Open Sans"/>
                <a:cs typeface="Open Sans"/>
                <a:sym typeface="Open Sans"/>
              </a:rPr>
              <a:t> para comprar directamente el producto o personalizar producto</a:t>
            </a:r>
            <a:endParaRPr/>
          </a:p>
        </p:txBody>
      </p:sp>
      <p:sp>
        <p:nvSpPr>
          <p:cNvPr id="513" name="Google Shape;513;p90"/>
          <p:cNvSpPr txBox="1"/>
          <p:nvPr/>
        </p:nvSpPr>
        <p:spPr>
          <a:xfrm>
            <a:off x="3411600" y="859475"/>
            <a:ext cx="11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Logo de la app</a:t>
            </a:r>
            <a:endParaRPr sz="1000">
              <a:solidFill>
                <a:srgbClr val="5F6368"/>
              </a:solidFill>
              <a:latin typeface="Open Sans"/>
              <a:ea typeface="Open Sans"/>
              <a:cs typeface="Open Sans"/>
              <a:sym typeface="Open Sans"/>
            </a:endParaRPr>
          </a:p>
        </p:txBody>
      </p:sp>
      <p:sp>
        <p:nvSpPr>
          <p:cNvPr id="514" name="Google Shape;514;p90"/>
          <p:cNvSpPr txBox="1"/>
          <p:nvPr/>
        </p:nvSpPr>
        <p:spPr>
          <a:xfrm>
            <a:off x="7466175" y="85947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Icono de compartir producto</a:t>
            </a:r>
            <a:endParaRPr sz="1000">
              <a:solidFill>
                <a:srgbClr val="5F6368"/>
              </a:solidFill>
              <a:latin typeface="Open Sans"/>
              <a:ea typeface="Open Sans"/>
              <a:cs typeface="Open Sans"/>
              <a:sym typeface="Open Sans"/>
            </a:endParaRPr>
          </a:p>
        </p:txBody>
      </p:sp>
      <p:pic>
        <p:nvPicPr>
          <p:cNvPr id="515" name="Google Shape;515;p90"/>
          <p:cNvPicPr preferRelativeResize="0"/>
          <p:nvPr/>
        </p:nvPicPr>
        <p:blipFill>
          <a:blip r:embed="rId3">
            <a:alphaModFix/>
          </a:blip>
          <a:stretch>
            <a:fillRect/>
          </a:stretch>
        </p:blipFill>
        <p:spPr>
          <a:xfrm>
            <a:off x="4949675" y="770300"/>
            <a:ext cx="2305050" cy="4076700"/>
          </a:xfrm>
          <a:prstGeom prst="rect">
            <a:avLst/>
          </a:prstGeom>
          <a:noFill/>
          <a:ln>
            <a:noFill/>
          </a:ln>
        </p:spPr>
      </p:pic>
      <p:cxnSp>
        <p:nvCxnSpPr>
          <p:cNvPr id="516" name="Google Shape;516;p90"/>
          <p:cNvCxnSpPr/>
          <p:nvPr/>
        </p:nvCxnSpPr>
        <p:spPr>
          <a:xfrm>
            <a:off x="4512000" y="1028825"/>
            <a:ext cx="611100" cy="4200"/>
          </a:xfrm>
          <a:prstGeom prst="straightConnector1">
            <a:avLst/>
          </a:prstGeom>
          <a:noFill/>
          <a:ln cap="flat" cmpd="sng" w="19050">
            <a:solidFill>
              <a:srgbClr val="FBBC04"/>
            </a:solidFill>
            <a:prstDash val="solid"/>
            <a:round/>
            <a:headEnd len="med" w="med" type="none"/>
            <a:tailEnd len="med" w="med" type="triangle"/>
          </a:ln>
        </p:spPr>
      </p:cxnSp>
      <p:cxnSp>
        <p:nvCxnSpPr>
          <p:cNvPr id="517" name="Google Shape;517;p90"/>
          <p:cNvCxnSpPr/>
          <p:nvPr/>
        </p:nvCxnSpPr>
        <p:spPr>
          <a:xfrm rot="10800000">
            <a:off x="7350750" y="1484125"/>
            <a:ext cx="918000" cy="0"/>
          </a:xfrm>
          <a:prstGeom prst="straightConnector1">
            <a:avLst/>
          </a:prstGeom>
          <a:noFill/>
          <a:ln cap="flat" cmpd="sng" w="19050">
            <a:solidFill>
              <a:srgbClr val="FBBC04"/>
            </a:solidFill>
            <a:prstDash val="solid"/>
            <a:round/>
            <a:headEnd len="med" w="med" type="none"/>
            <a:tailEnd len="med" w="med" type="triangle"/>
          </a:ln>
        </p:spPr>
      </p:cxnSp>
      <p:cxnSp>
        <p:nvCxnSpPr>
          <p:cNvPr id="518" name="Google Shape;518;p90"/>
          <p:cNvCxnSpPr/>
          <p:nvPr/>
        </p:nvCxnSpPr>
        <p:spPr>
          <a:xfrm rot="10800000">
            <a:off x="7254725" y="4457400"/>
            <a:ext cx="918000" cy="0"/>
          </a:xfrm>
          <a:prstGeom prst="straightConnector1">
            <a:avLst/>
          </a:prstGeom>
          <a:noFill/>
          <a:ln cap="flat" cmpd="sng" w="19050">
            <a:solidFill>
              <a:srgbClr val="FBBC04"/>
            </a:solidFill>
            <a:prstDash val="solid"/>
            <a:round/>
            <a:headEnd len="med" w="med" type="none"/>
            <a:tailEnd len="med" w="med" type="triangle"/>
          </a:ln>
        </p:spPr>
      </p:cxnSp>
      <p:sp>
        <p:nvSpPr>
          <p:cNvPr id="519" name="Google Shape;519;p90"/>
          <p:cNvSpPr txBox="1"/>
          <p:nvPr/>
        </p:nvSpPr>
        <p:spPr>
          <a:xfrm>
            <a:off x="7350750" y="3828350"/>
            <a:ext cx="144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Botones para comprar y personalizar pedido</a:t>
            </a:r>
            <a:endParaRPr sz="1000">
              <a:solidFill>
                <a:srgbClr val="5F6368"/>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3"/>
          <p:cNvSpPr/>
          <p:nvPr/>
        </p:nvSpPr>
        <p:spPr>
          <a:xfrm>
            <a:off x="5517175" y="638725"/>
            <a:ext cx="3380400" cy="41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3"/>
          <p:cNvSpPr txBox="1"/>
          <p:nvPr/>
        </p:nvSpPr>
        <p:spPr>
          <a:xfrm>
            <a:off x="1231075" y="1604200"/>
            <a:ext cx="40860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El Producto</a:t>
            </a:r>
            <a:r>
              <a:rPr lang="en">
                <a:solidFill>
                  <a:srgbClr val="4285F4"/>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"Snack Stream" es una aplicación diseñada para mejorar la experiencia de los usuarios en el cine al permitirles pedir bocadillos y bebidas con anticipación desde sus dispositivos móviles. </a:t>
            </a:r>
            <a:endParaRPr sz="1200">
              <a:solidFill>
                <a:srgbClr val="5F6368"/>
              </a:solidFill>
              <a:latin typeface="Open Sans"/>
              <a:ea typeface="Open Sans"/>
              <a:cs typeface="Open Sans"/>
              <a:sym typeface="Open Sans"/>
            </a:endParaRPr>
          </a:p>
        </p:txBody>
      </p:sp>
      <p:sp>
        <p:nvSpPr>
          <p:cNvPr id="341" name="Google Shape;341;p7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Descripción del proyecto</a:t>
            </a:r>
            <a:endParaRPr sz="2400">
              <a:solidFill>
                <a:srgbClr val="5F6368"/>
              </a:solidFill>
              <a:latin typeface="Open Sans"/>
              <a:ea typeface="Open Sans"/>
              <a:cs typeface="Open Sans"/>
              <a:sym typeface="Open Sans"/>
            </a:endParaRPr>
          </a:p>
        </p:txBody>
      </p:sp>
      <p:sp>
        <p:nvSpPr>
          <p:cNvPr id="342" name="Google Shape;342;p73"/>
          <p:cNvSpPr/>
          <p:nvPr/>
        </p:nvSpPr>
        <p:spPr>
          <a:xfrm>
            <a:off x="517675" y="16042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3"/>
          <p:cNvSpPr txBox="1"/>
          <p:nvPr/>
        </p:nvSpPr>
        <p:spPr>
          <a:xfrm>
            <a:off x="1231075" y="317298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Duración</a:t>
            </a:r>
            <a:r>
              <a:rPr lang="en">
                <a:solidFill>
                  <a:srgbClr val="4285F4"/>
                </a:solidFill>
                <a:latin typeface="Open Sans SemiBold"/>
                <a:ea typeface="Open Sans SemiBold"/>
                <a:cs typeface="Open Sans SemiBold"/>
                <a:sym typeface="Open Sans SemiBold"/>
              </a:rPr>
              <a:t> del Proyecto</a:t>
            </a:r>
            <a:r>
              <a:rPr lang="en">
                <a:solidFill>
                  <a:srgbClr val="4285F4"/>
                </a:solidFill>
                <a:latin typeface="Open Sans SemiBold"/>
                <a:ea typeface="Open Sans SemiBold"/>
                <a:cs typeface="Open Sans SemiBold"/>
                <a:sym typeface="Open Sans SemiBold"/>
              </a:rPr>
              <a:t>:</a:t>
            </a:r>
            <a:r>
              <a:rPr lang="en" sz="1200">
                <a:solidFill>
                  <a:srgbClr val="5F6368"/>
                </a:solidFill>
                <a:latin typeface="Open Sans"/>
                <a:ea typeface="Open Sans"/>
                <a:cs typeface="Open Sans"/>
                <a:sym typeface="Open Sans"/>
              </a:rPr>
              <a:t> El proyecto se inició en julio de 2023 y se completará en noviembre de 2023</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344" name="Google Shape;344;p73"/>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3"/>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46" name="Google Shape;346;p73"/>
          <p:cNvSpPr/>
          <p:nvPr/>
        </p:nvSpPr>
        <p:spPr>
          <a:xfrm>
            <a:off x="610514" y="17522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347" name="Google Shape;347;p73"/>
          <p:cNvPicPr preferRelativeResize="0"/>
          <p:nvPr/>
        </p:nvPicPr>
        <p:blipFill>
          <a:blip r:embed="rId3">
            <a:alphaModFix/>
          </a:blip>
          <a:stretch>
            <a:fillRect/>
          </a:stretch>
        </p:blipFill>
        <p:spPr>
          <a:xfrm>
            <a:off x="5610019" y="725969"/>
            <a:ext cx="1496725" cy="2665874"/>
          </a:xfrm>
          <a:prstGeom prst="rect">
            <a:avLst/>
          </a:prstGeom>
          <a:noFill/>
          <a:ln>
            <a:noFill/>
          </a:ln>
        </p:spPr>
      </p:pic>
      <p:pic>
        <p:nvPicPr>
          <p:cNvPr id="348" name="Google Shape;348;p73"/>
          <p:cNvPicPr preferRelativeResize="0"/>
          <p:nvPr/>
        </p:nvPicPr>
        <p:blipFill>
          <a:blip r:embed="rId4">
            <a:alphaModFix/>
          </a:blip>
          <a:stretch>
            <a:fillRect/>
          </a:stretch>
        </p:blipFill>
        <p:spPr>
          <a:xfrm>
            <a:off x="7186175" y="725975"/>
            <a:ext cx="1624750" cy="3572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1"/>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Prototipo Lo-Fi</a:t>
            </a:r>
            <a:endParaRPr sz="2400">
              <a:solidFill>
                <a:srgbClr val="5F6368"/>
              </a:solidFill>
              <a:latin typeface="Open Sans"/>
              <a:ea typeface="Open Sans"/>
              <a:cs typeface="Open Sans"/>
              <a:sym typeface="Open Sans"/>
            </a:endParaRPr>
          </a:p>
        </p:txBody>
      </p:sp>
      <p:sp>
        <p:nvSpPr>
          <p:cNvPr id="526" name="Google Shape;526;p91"/>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527" name="Google Shape;527;p91"/>
          <p:cNvSpPr txBox="1"/>
          <p:nvPr/>
        </p:nvSpPr>
        <p:spPr>
          <a:xfrm>
            <a:off x="532875" y="1793800"/>
            <a:ext cx="29154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b="1" lang="en">
                <a:solidFill>
                  <a:schemeClr val="accent1"/>
                </a:solidFill>
                <a:latin typeface="Open Sans"/>
                <a:ea typeface="Open Sans"/>
                <a:cs typeface="Open Sans"/>
                <a:sym typeface="Open Sans"/>
              </a:rPr>
              <a:t>Link del Prototipo: </a:t>
            </a:r>
            <a:endParaRPr b="1">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https://www.figma.com/file/QGGowu6XaMeOLhPv1Zoc17/Snack-Stream?type=design&amp;node-id=0-1&amp;mode=design&amp;t=chc0EiQa1pC0nvJ8-0</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528" name="Google Shape;528;p91"/>
          <p:cNvPicPr preferRelativeResize="0"/>
          <p:nvPr/>
        </p:nvPicPr>
        <p:blipFill>
          <a:blip r:embed="rId3">
            <a:alphaModFix/>
          </a:blip>
          <a:stretch>
            <a:fillRect/>
          </a:stretch>
        </p:blipFill>
        <p:spPr>
          <a:xfrm>
            <a:off x="4211875" y="524350"/>
            <a:ext cx="4682701" cy="421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2"/>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Estudio de usabilidad: hallazgos</a:t>
            </a:r>
            <a:endParaRPr sz="2400">
              <a:solidFill>
                <a:srgbClr val="5F6368"/>
              </a:solidFill>
              <a:latin typeface="Open Sans"/>
              <a:ea typeface="Open Sans"/>
              <a:cs typeface="Open Sans"/>
              <a:sym typeface="Open Sans"/>
            </a:endParaRPr>
          </a:p>
        </p:txBody>
      </p:sp>
      <p:sp>
        <p:nvSpPr>
          <p:cNvPr id="534" name="Google Shape;534;p92"/>
          <p:cNvSpPr txBox="1"/>
          <p:nvPr/>
        </p:nvSpPr>
        <p:spPr>
          <a:xfrm>
            <a:off x="532875" y="1050575"/>
            <a:ext cx="7873500" cy="648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Escriba una breve introducción a los estudios de usabilidad que realizó y sus hallazgos.</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535" name="Google Shape;535;p92"/>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Hallazgos de la ronda 1</a:t>
            </a:r>
            <a:endParaRPr b="1">
              <a:solidFill>
                <a:srgbClr val="F29900"/>
              </a:solidFill>
            </a:endParaRPr>
          </a:p>
        </p:txBody>
      </p:sp>
      <p:sp>
        <p:nvSpPr>
          <p:cNvPr id="536" name="Google Shape;536;p92"/>
          <p:cNvSpPr/>
          <p:nvPr/>
        </p:nvSpPr>
        <p:spPr>
          <a:xfrm>
            <a:off x="4477900" y="2422775"/>
            <a:ext cx="3775800" cy="2616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2"/>
          <p:cNvSpPr txBox="1"/>
          <p:nvPr/>
        </p:nvSpPr>
        <p:spPr>
          <a:xfrm>
            <a:off x="4984525" y="2492300"/>
            <a:ext cx="3336000" cy="27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Tour de Inicio Rápido: </a:t>
            </a:r>
            <a:r>
              <a:rPr lang="en" sz="1100">
                <a:solidFill>
                  <a:srgbClr val="5F6368"/>
                </a:solidFill>
                <a:latin typeface="Open Sans"/>
                <a:ea typeface="Open Sans"/>
                <a:cs typeface="Open Sans"/>
                <a:sym typeface="Open Sans"/>
              </a:rPr>
              <a:t>Ofrecemos a los nuevos usuarios un breve tutorial al abrir la aplicación por primera vez para familiarizarlos con la navegación</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538" name="Google Shape;538;p92"/>
          <p:cNvSpPr/>
          <p:nvPr/>
        </p:nvSpPr>
        <p:spPr>
          <a:xfrm>
            <a:off x="4671550" y="25549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539" name="Google Shape;539;p92"/>
          <p:cNvSpPr txBox="1"/>
          <p:nvPr/>
        </p:nvSpPr>
        <p:spPr>
          <a:xfrm>
            <a:off x="4984525" y="3426925"/>
            <a:ext cx="3336000" cy="9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Organización Intuitiva:</a:t>
            </a:r>
            <a:r>
              <a:rPr lang="en" sz="1000">
                <a:solidFill>
                  <a:srgbClr val="5F6368"/>
                </a:solidFill>
                <a:latin typeface="Open Sans"/>
                <a:ea typeface="Open Sans"/>
                <a:cs typeface="Open Sans"/>
                <a:sym typeface="Open Sans"/>
              </a:rPr>
              <a:t>Reorganizamos las categorías de productos de manera lógica y fácil de entender para que los usuarios encuentren rápidamente lo que están buscando.</a:t>
            </a:r>
            <a:endParaRPr sz="1000">
              <a:solidFill>
                <a:srgbClr val="5F6368"/>
              </a:solidFill>
              <a:latin typeface="Open Sans"/>
              <a:ea typeface="Open Sans"/>
              <a:cs typeface="Open Sans"/>
              <a:sym typeface="Open Sans"/>
            </a:endParaRPr>
          </a:p>
        </p:txBody>
      </p:sp>
      <p:sp>
        <p:nvSpPr>
          <p:cNvPr id="540" name="Google Shape;540;p92"/>
          <p:cNvSpPr/>
          <p:nvPr/>
        </p:nvSpPr>
        <p:spPr>
          <a:xfrm>
            <a:off x="4671550" y="34896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541" name="Google Shape;541;p92"/>
          <p:cNvSpPr txBox="1"/>
          <p:nvPr/>
        </p:nvSpPr>
        <p:spPr>
          <a:xfrm>
            <a:off x="4416900" y="2022575"/>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29900"/>
                </a:solidFill>
                <a:latin typeface="Open Sans"/>
                <a:ea typeface="Open Sans"/>
                <a:cs typeface="Open Sans"/>
                <a:sym typeface="Open Sans"/>
              </a:rPr>
              <a:t>Hallazgos de la ronda 2</a:t>
            </a:r>
            <a:endParaRPr b="1">
              <a:solidFill>
                <a:srgbClr val="F29900"/>
              </a:solidFill>
            </a:endParaRPr>
          </a:p>
          <a:p>
            <a:pPr indent="0" lvl="0" marL="0" rtl="0" algn="l">
              <a:lnSpc>
                <a:spcPct val="115000"/>
              </a:lnSpc>
              <a:spcBef>
                <a:spcPts val="0"/>
              </a:spcBef>
              <a:spcAft>
                <a:spcPts val="0"/>
              </a:spcAft>
              <a:buNone/>
            </a:pPr>
            <a:r>
              <a:t/>
            </a:r>
            <a:endParaRPr b="1">
              <a:solidFill>
                <a:srgbClr val="F29900"/>
              </a:solidFill>
              <a:latin typeface="Open Sans"/>
              <a:ea typeface="Open Sans"/>
              <a:cs typeface="Open Sans"/>
              <a:sym typeface="Open Sans"/>
            </a:endParaRPr>
          </a:p>
        </p:txBody>
      </p:sp>
      <p:sp>
        <p:nvSpPr>
          <p:cNvPr id="542" name="Google Shape;542;p92"/>
          <p:cNvSpPr txBox="1"/>
          <p:nvPr/>
        </p:nvSpPr>
        <p:spPr>
          <a:xfrm>
            <a:off x="5013563" y="4285350"/>
            <a:ext cx="3336000" cy="10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Descripciones Detalladas: </a:t>
            </a:r>
            <a:r>
              <a:rPr lang="en" sz="1000">
                <a:solidFill>
                  <a:srgbClr val="5F6368"/>
                </a:solidFill>
                <a:latin typeface="Open Sans"/>
                <a:ea typeface="Open Sans"/>
                <a:cs typeface="Open Sans"/>
                <a:sym typeface="Open Sans"/>
              </a:rPr>
              <a:t>Agrega descripciones detalladas de productos junto con las imágenes para proporcionar información adicional </a:t>
            </a:r>
            <a:endParaRPr sz="10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543" name="Google Shape;543;p92"/>
          <p:cNvSpPr/>
          <p:nvPr/>
        </p:nvSpPr>
        <p:spPr>
          <a:xfrm>
            <a:off x="4671538" y="43480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544" name="Google Shape;544;p92"/>
          <p:cNvSpPr/>
          <p:nvPr/>
        </p:nvSpPr>
        <p:spPr>
          <a:xfrm>
            <a:off x="456675" y="2422775"/>
            <a:ext cx="3775800" cy="2616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2"/>
          <p:cNvSpPr txBox="1"/>
          <p:nvPr/>
        </p:nvSpPr>
        <p:spPr>
          <a:xfrm>
            <a:off x="963300" y="2568500"/>
            <a:ext cx="3336000" cy="27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Navegación Inicial:</a:t>
            </a:r>
            <a:r>
              <a:rPr lang="en" sz="1000">
                <a:solidFill>
                  <a:srgbClr val="5F6368"/>
                </a:solidFill>
                <a:latin typeface="Open Sans"/>
                <a:ea typeface="Open Sans"/>
                <a:cs typeface="Open Sans"/>
                <a:sym typeface="Open Sans"/>
              </a:rPr>
              <a:t>En el primer round de estudios de usabilidad, nos enfocamos en la navegación inicial de los usuarios </a:t>
            </a:r>
            <a:endParaRPr sz="10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546" name="Google Shape;546;p92"/>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547" name="Google Shape;547;p92"/>
          <p:cNvSpPr txBox="1"/>
          <p:nvPr/>
        </p:nvSpPr>
        <p:spPr>
          <a:xfrm>
            <a:off x="963300" y="3198325"/>
            <a:ext cx="3336000" cy="9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Categorías o Detalles de Productos: </a:t>
            </a:r>
            <a:r>
              <a:rPr lang="en" sz="1000">
                <a:solidFill>
                  <a:srgbClr val="5F6368"/>
                </a:solidFill>
                <a:latin typeface="Open Sans"/>
                <a:ea typeface="Open Sans"/>
                <a:cs typeface="Open Sans"/>
                <a:sym typeface="Open Sans"/>
              </a:rPr>
              <a:t>En el segundo round, nos enfocamos en la navegación de usuarios dentro de las categorías o detalles de productos en la aplicación </a:t>
            </a:r>
            <a:endParaRPr sz="1000">
              <a:solidFill>
                <a:srgbClr val="5F6368"/>
              </a:solidFill>
              <a:latin typeface="Open Sans"/>
              <a:ea typeface="Open Sans"/>
              <a:cs typeface="Open Sans"/>
              <a:sym typeface="Open Sans"/>
            </a:endParaRPr>
          </a:p>
        </p:txBody>
      </p:sp>
      <p:sp>
        <p:nvSpPr>
          <p:cNvPr id="548" name="Google Shape;548;p92"/>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549" name="Google Shape;549;p92"/>
          <p:cNvSpPr txBox="1"/>
          <p:nvPr/>
        </p:nvSpPr>
        <p:spPr>
          <a:xfrm>
            <a:off x="916138" y="4056750"/>
            <a:ext cx="3336000" cy="76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Previsualización del Producto: </a:t>
            </a:r>
            <a:r>
              <a:rPr lang="en" sz="1000">
                <a:solidFill>
                  <a:srgbClr val="5F6368"/>
                </a:solidFill>
                <a:latin typeface="Open Sans"/>
                <a:ea typeface="Open Sans"/>
                <a:cs typeface="Open Sans"/>
                <a:sym typeface="Open Sans"/>
              </a:rPr>
              <a:t>En el tercer round, exploramos la experiencia de los usuarios al previsualizar productos en la aplicación. </a:t>
            </a:r>
            <a:endParaRPr sz="1000">
              <a:solidFill>
                <a:srgbClr val="5F6368"/>
              </a:solidFill>
              <a:latin typeface="Open Sans"/>
              <a:ea typeface="Open Sans"/>
              <a:cs typeface="Open Sans"/>
              <a:sym typeface="Open Sans"/>
            </a:endParaRPr>
          </a:p>
        </p:txBody>
      </p:sp>
      <p:sp>
        <p:nvSpPr>
          <p:cNvPr id="550" name="Google Shape;550;p92"/>
          <p:cNvSpPr/>
          <p:nvPr/>
        </p:nvSpPr>
        <p:spPr>
          <a:xfrm>
            <a:off x="650313" y="41194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554" name="Shape 554"/>
        <p:cNvGrpSpPr/>
        <p:nvPr/>
      </p:nvGrpSpPr>
      <p:grpSpPr>
        <a:xfrm>
          <a:off x="0" y="0"/>
          <a:ext cx="0" cy="0"/>
          <a:chOff x="0" y="0"/>
          <a:chExt cx="0" cy="0"/>
        </a:xfrm>
      </p:grpSpPr>
      <p:sp>
        <p:nvSpPr>
          <p:cNvPr id="555" name="Google Shape;555;p93"/>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Maquetas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Prototipo de alta fidelidad</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Accesibilidad</a:t>
            </a:r>
            <a:endParaRPr>
              <a:solidFill>
                <a:srgbClr val="FFFFFF"/>
              </a:solidFill>
              <a:latin typeface="Open Sans"/>
              <a:ea typeface="Open Sans"/>
              <a:cs typeface="Open Sans"/>
              <a:sym typeface="Open Sans"/>
            </a:endParaRPr>
          </a:p>
        </p:txBody>
      </p:sp>
      <p:sp>
        <p:nvSpPr>
          <p:cNvPr id="556" name="Google Shape;556;p93"/>
          <p:cNvSpPr txBox="1"/>
          <p:nvPr/>
        </p:nvSpPr>
        <p:spPr>
          <a:xfrm>
            <a:off x="-468875" y="2082300"/>
            <a:ext cx="37044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Refinación</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el diseño</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p:txBody>
      </p:sp>
      <p:cxnSp>
        <p:nvCxnSpPr>
          <p:cNvPr id="557" name="Google Shape;557;p9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563" name="Google Shape;563;p94"/>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Se </a:t>
            </a:r>
            <a:r>
              <a:rPr lang="en">
                <a:solidFill>
                  <a:srgbClr val="5F6368"/>
                </a:solidFill>
                <a:latin typeface="Open Sans"/>
                <a:ea typeface="Open Sans"/>
                <a:cs typeface="Open Sans"/>
                <a:sym typeface="Open Sans"/>
              </a:rPr>
              <a:t>implementó</a:t>
            </a:r>
            <a:r>
              <a:rPr lang="en">
                <a:solidFill>
                  <a:srgbClr val="5F6368"/>
                </a:solidFill>
                <a:latin typeface="Open Sans"/>
                <a:ea typeface="Open Sans"/>
                <a:cs typeface="Open Sans"/>
                <a:sym typeface="Open Sans"/>
              </a:rPr>
              <a:t> en la barra o </a:t>
            </a:r>
            <a:r>
              <a:rPr lang="en">
                <a:solidFill>
                  <a:srgbClr val="5F6368"/>
                </a:solidFill>
                <a:latin typeface="Open Sans"/>
                <a:ea typeface="Open Sans"/>
                <a:cs typeface="Open Sans"/>
                <a:sym typeface="Open Sans"/>
              </a:rPr>
              <a:t>menú</a:t>
            </a:r>
            <a:r>
              <a:rPr lang="en">
                <a:solidFill>
                  <a:srgbClr val="5F6368"/>
                </a:solidFill>
                <a:latin typeface="Open Sans"/>
                <a:ea typeface="Open Sans"/>
                <a:cs typeface="Open Sans"/>
                <a:sym typeface="Open Sans"/>
              </a:rPr>
              <a:t> lateral la un </a:t>
            </a:r>
            <a:r>
              <a:rPr lang="en">
                <a:solidFill>
                  <a:srgbClr val="5F6368"/>
                </a:solidFill>
                <a:latin typeface="Open Sans"/>
                <a:ea typeface="Open Sans"/>
                <a:cs typeface="Open Sans"/>
                <a:sym typeface="Open Sans"/>
              </a:rPr>
              <a:t>botón</a:t>
            </a:r>
            <a:r>
              <a:rPr lang="en">
                <a:solidFill>
                  <a:srgbClr val="5F6368"/>
                </a:solidFill>
                <a:latin typeface="Open Sans"/>
                <a:ea typeface="Open Sans"/>
                <a:cs typeface="Open Sans"/>
                <a:sym typeface="Open Sans"/>
              </a:rPr>
              <a:t> de ayuda para brindar un tutorial a los usuarios nuevos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564" name="Google Shape;564;p94"/>
          <p:cNvSpPr/>
          <p:nvPr/>
        </p:nvSpPr>
        <p:spPr>
          <a:xfrm>
            <a:off x="3718563" y="12500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4"/>
          <p:cNvSpPr/>
          <p:nvPr/>
        </p:nvSpPr>
        <p:spPr>
          <a:xfrm>
            <a:off x="6774138" y="12683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94"/>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567" name="Google Shape;567;p94"/>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568" name="Google Shape;568;p94"/>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pic>
        <p:nvPicPr>
          <p:cNvPr id="569" name="Google Shape;569;p94"/>
          <p:cNvPicPr preferRelativeResize="0"/>
          <p:nvPr/>
        </p:nvPicPr>
        <p:blipFill>
          <a:blip r:embed="rId3">
            <a:alphaModFix/>
          </a:blip>
          <a:stretch>
            <a:fillRect/>
          </a:stretch>
        </p:blipFill>
        <p:spPr>
          <a:xfrm>
            <a:off x="3737275" y="1250000"/>
            <a:ext cx="1800225" cy="3174300"/>
          </a:xfrm>
          <a:prstGeom prst="rect">
            <a:avLst/>
          </a:prstGeom>
          <a:noFill/>
          <a:ln>
            <a:noFill/>
          </a:ln>
        </p:spPr>
      </p:pic>
      <p:pic>
        <p:nvPicPr>
          <p:cNvPr id="570" name="Google Shape;570;p94"/>
          <p:cNvPicPr preferRelativeResize="0"/>
          <p:nvPr/>
        </p:nvPicPr>
        <p:blipFill>
          <a:blip r:embed="rId4">
            <a:alphaModFix/>
          </a:blip>
          <a:stretch>
            <a:fillRect/>
          </a:stretch>
        </p:blipFill>
        <p:spPr>
          <a:xfrm>
            <a:off x="6774150" y="1268300"/>
            <a:ext cx="1800225" cy="31659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576" name="Google Shape;576;p95"/>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5"/>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5"/>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5"/>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5"/>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581" name="Google Shape;581;p95"/>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582" name="Google Shape;582;p95"/>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583" name="Google Shape;583;p95"/>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584" name="Google Shape;584;p95"/>
          <p:cNvPicPr preferRelativeResize="0"/>
          <p:nvPr/>
        </p:nvPicPr>
        <p:blipFill>
          <a:blip r:embed="rId3">
            <a:alphaModFix/>
          </a:blip>
          <a:stretch>
            <a:fillRect/>
          </a:stretch>
        </p:blipFill>
        <p:spPr>
          <a:xfrm>
            <a:off x="2601800" y="1391850"/>
            <a:ext cx="1804994" cy="3174300"/>
          </a:xfrm>
          <a:prstGeom prst="rect">
            <a:avLst/>
          </a:prstGeom>
          <a:noFill/>
          <a:ln>
            <a:noFill/>
          </a:ln>
        </p:spPr>
      </p:pic>
      <p:pic>
        <p:nvPicPr>
          <p:cNvPr id="585" name="Google Shape;585;p95"/>
          <p:cNvPicPr preferRelativeResize="0"/>
          <p:nvPr/>
        </p:nvPicPr>
        <p:blipFill>
          <a:blip r:embed="rId4">
            <a:alphaModFix/>
          </a:blip>
          <a:stretch>
            <a:fillRect/>
          </a:stretch>
        </p:blipFill>
        <p:spPr>
          <a:xfrm>
            <a:off x="540338" y="1413675"/>
            <a:ext cx="1800225" cy="3174300"/>
          </a:xfrm>
          <a:prstGeom prst="rect">
            <a:avLst/>
          </a:prstGeom>
          <a:noFill/>
          <a:ln>
            <a:noFill/>
          </a:ln>
        </p:spPr>
      </p:pic>
      <p:pic>
        <p:nvPicPr>
          <p:cNvPr id="586" name="Google Shape;586;p95"/>
          <p:cNvPicPr preferRelativeResize="0"/>
          <p:nvPr/>
        </p:nvPicPr>
        <p:blipFill>
          <a:blip r:embed="rId5">
            <a:alphaModFix/>
          </a:blip>
          <a:stretch>
            <a:fillRect/>
          </a:stretch>
        </p:blipFill>
        <p:spPr>
          <a:xfrm>
            <a:off x="4697950" y="1447850"/>
            <a:ext cx="1805000" cy="3174300"/>
          </a:xfrm>
          <a:prstGeom prst="rect">
            <a:avLst/>
          </a:prstGeom>
          <a:noFill/>
          <a:ln>
            <a:noFill/>
          </a:ln>
        </p:spPr>
      </p:pic>
      <p:pic>
        <p:nvPicPr>
          <p:cNvPr id="587" name="Google Shape;587;p95"/>
          <p:cNvPicPr preferRelativeResize="0"/>
          <p:nvPr/>
        </p:nvPicPr>
        <p:blipFill>
          <a:blip r:embed="rId6">
            <a:alphaModFix/>
          </a:blip>
          <a:stretch>
            <a:fillRect/>
          </a:stretch>
        </p:blipFill>
        <p:spPr>
          <a:xfrm>
            <a:off x="6794100" y="1447850"/>
            <a:ext cx="1805000" cy="31923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6"/>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6"/>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Prototipo Hi-Fi</a:t>
            </a:r>
            <a:endParaRPr sz="2400">
              <a:solidFill>
                <a:srgbClr val="5F6368"/>
              </a:solidFill>
              <a:latin typeface="Open Sans"/>
              <a:ea typeface="Open Sans"/>
              <a:cs typeface="Open Sans"/>
              <a:sym typeface="Open Sans"/>
            </a:endParaRPr>
          </a:p>
        </p:txBody>
      </p:sp>
      <p:sp>
        <p:nvSpPr>
          <p:cNvPr id="594" name="Google Shape;594;p96"/>
          <p:cNvSpPr txBox="1"/>
          <p:nvPr/>
        </p:nvSpPr>
        <p:spPr>
          <a:xfrm>
            <a:off x="517675" y="1518650"/>
            <a:ext cx="32394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accent1"/>
                </a:solidFill>
                <a:latin typeface="Open Sans"/>
                <a:ea typeface="Open Sans"/>
                <a:cs typeface="Open Sans"/>
                <a:sym typeface="Open Sans"/>
              </a:rPr>
              <a:t>Link del Prototipo: </a:t>
            </a:r>
            <a:endParaRPr b="1">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https://www.figma.com/proto/76fNn1nYrYJhW5zeMCkWR8/Esquemas-de-Pagina?type=design&amp;node-id=7-1404&amp;t=tSGeYl0h3zP7Q7dz-0&amp;scaling=scale-down&amp;page-id=2%3A2&amp;starting-point-node-id=7%3A1404</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595" name="Google Shape;595;p96"/>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596" name="Google Shape;596;p96"/>
          <p:cNvPicPr preferRelativeResize="0"/>
          <p:nvPr/>
        </p:nvPicPr>
        <p:blipFill>
          <a:blip r:embed="rId3">
            <a:alphaModFix/>
          </a:blip>
          <a:stretch>
            <a:fillRect/>
          </a:stretch>
        </p:blipFill>
        <p:spPr>
          <a:xfrm>
            <a:off x="4211875" y="524350"/>
            <a:ext cx="4682700" cy="4214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7"/>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Consideraciones de accesibilidad</a:t>
            </a:r>
            <a:endParaRPr sz="2400">
              <a:solidFill>
                <a:srgbClr val="5F6368"/>
              </a:solidFill>
              <a:latin typeface="Open Sans"/>
              <a:ea typeface="Open Sans"/>
              <a:cs typeface="Open Sans"/>
              <a:sym typeface="Open Sans"/>
            </a:endParaRPr>
          </a:p>
        </p:txBody>
      </p:sp>
      <p:sp>
        <p:nvSpPr>
          <p:cNvPr id="602" name="Google Shape;602;p9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7"/>
          <p:cNvSpPr txBox="1"/>
          <p:nvPr/>
        </p:nvSpPr>
        <p:spPr>
          <a:xfrm>
            <a:off x="711325" y="1917800"/>
            <a:ext cx="2049000" cy="2918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5F6368"/>
                </a:solidFill>
                <a:latin typeface="Open Sans"/>
                <a:ea typeface="Open Sans"/>
                <a:cs typeface="Open Sans"/>
                <a:sym typeface="Open Sans"/>
              </a:rPr>
              <a:t>Contraste de Colores:</a:t>
            </a:r>
            <a:endParaRPr b="1"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Aseguré que los colores tengan suficiente contraste para que todos puedan leer fácilmente. Usé herramientas para verificar el contraste y asegurarme de que cumple con las normas de accesibilidad.</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 </a:t>
            </a:r>
            <a:endParaRPr sz="1200"/>
          </a:p>
        </p:txBody>
      </p:sp>
      <p:sp>
        <p:nvSpPr>
          <p:cNvPr id="604" name="Google Shape;604;p9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7"/>
          <p:cNvSpPr txBox="1"/>
          <p:nvPr/>
        </p:nvSpPr>
        <p:spPr>
          <a:xfrm>
            <a:off x="3175425" y="1841600"/>
            <a:ext cx="2436300" cy="313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5F6368"/>
                </a:solidFill>
                <a:latin typeface="Open Sans"/>
                <a:ea typeface="Open Sans"/>
                <a:cs typeface="Open Sans"/>
                <a:sym typeface="Open Sans"/>
              </a:rPr>
              <a:t>Tamaño de Texto y Iconos Ajustables:</a:t>
            </a:r>
            <a:endParaRPr b="1"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Hice que el texto y los iconos sean lo suficientemente grandes y se puedan ajustar. Quiero que los usuarios puedan cambiar el tamaño del texto y los iconos según sus necesidades. Usé unidades de medida relativas para que sea fácil escalar.</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606" name="Google Shape;606;p97"/>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7"/>
          <p:cNvSpPr txBox="1"/>
          <p:nvPr/>
        </p:nvSpPr>
        <p:spPr>
          <a:xfrm>
            <a:off x="5756675" y="1917800"/>
            <a:ext cx="2572500" cy="228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Navegación y Táctil Amigable:</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 Me aseguré de que la aplicación sea fácil de usar en dispositivos móviles. Aseguré que los botones y menús estén lo suficientemente separados para evitar toques accidentales, y que los gestos táctiles como el pellizcar o deslizar funcionen sin problemas.</a:t>
            </a:r>
            <a:endParaRPr sz="1200">
              <a:solidFill>
                <a:srgbClr val="5F6368"/>
              </a:solidFill>
              <a:latin typeface="Open Sans"/>
              <a:ea typeface="Open Sans"/>
              <a:cs typeface="Open Sans"/>
              <a:sym typeface="Open Sans"/>
            </a:endParaRPr>
          </a:p>
        </p:txBody>
      </p:sp>
      <p:sp>
        <p:nvSpPr>
          <p:cNvPr id="608" name="Google Shape;608;p97"/>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609" name="Google Shape;609;p97"/>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610" name="Google Shape;610;p97"/>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614" name="Shape 614"/>
        <p:cNvGrpSpPr/>
        <p:nvPr/>
      </p:nvGrpSpPr>
      <p:grpSpPr>
        <a:xfrm>
          <a:off x="0" y="0"/>
          <a:ext cx="0" cy="0"/>
          <a:chOff x="0" y="0"/>
          <a:chExt cx="0" cy="0"/>
        </a:xfrm>
      </p:grpSpPr>
      <p:sp>
        <p:nvSpPr>
          <p:cNvPr id="615" name="Google Shape;615;p98"/>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Conclusiones </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Proximos Pasos</a:t>
            </a:r>
            <a:endParaRPr>
              <a:solidFill>
                <a:srgbClr val="FFFFFF"/>
              </a:solidFill>
              <a:latin typeface="Open Sans"/>
              <a:ea typeface="Open Sans"/>
              <a:cs typeface="Open Sans"/>
              <a:sym typeface="Open Sans"/>
            </a:endParaRPr>
          </a:p>
        </p:txBody>
      </p:sp>
      <p:sp>
        <p:nvSpPr>
          <p:cNvPr id="616" name="Google Shape;616;p98"/>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Avanzando</a:t>
            </a:r>
            <a:endParaRPr sz="2400">
              <a:solidFill>
                <a:srgbClr val="FFFFFF"/>
              </a:solidFill>
              <a:latin typeface="Open Sans"/>
              <a:ea typeface="Open Sans"/>
              <a:cs typeface="Open Sans"/>
              <a:sym typeface="Open Sans"/>
            </a:endParaRPr>
          </a:p>
        </p:txBody>
      </p:sp>
      <p:cxnSp>
        <p:nvCxnSpPr>
          <p:cNvPr id="617" name="Google Shape;617;p98"/>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623" name="Google Shape;623;p99"/>
          <p:cNvSpPr txBox="1"/>
          <p:nvPr/>
        </p:nvSpPr>
        <p:spPr>
          <a:xfrm>
            <a:off x="539600" y="2237975"/>
            <a:ext cx="3446100" cy="2632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El impacto de nuestros diseños se refleja en la mejora significativa de la experiencia del usuario al comprar bocadillos en el cine. Un participante en nuestro estudio de usabilidad comentó: "La aplicación hace que comprar bocadillos en el cine sea mucho más rápido y conveniente. Ahora puedo disfrutar de la película sin preocuparme por las largas colas".</a:t>
            </a:r>
            <a:endParaRPr b="1" sz="1200">
              <a:solidFill>
                <a:srgbClr val="1967D2"/>
              </a:solidFill>
              <a:latin typeface="Open Sans"/>
              <a:ea typeface="Open Sans"/>
              <a:cs typeface="Open Sans"/>
              <a:sym typeface="Open Sans"/>
            </a:endParaRPr>
          </a:p>
        </p:txBody>
      </p:sp>
      <p:sp>
        <p:nvSpPr>
          <p:cNvPr id="624" name="Google Shape;624;p99"/>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9"/>
          <p:cNvSpPr txBox="1"/>
          <p:nvPr/>
        </p:nvSpPr>
        <p:spPr>
          <a:xfrm>
            <a:off x="44958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A lo largo de este proyecto, he aprendido la importancia de la investigación centrada en el usuario y la iteración continua en el diseño de experiencias digitales. Comprendí cómo identificar problemas reales de los usuarios, incorporar retroalimentación, y priorizar la accesibilidad y la usabilidad. </a:t>
            </a:r>
            <a:endParaRPr b="1" sz="1200">
              <a:solidFill>
                <a:srgbClr val="4285F4"/>
              </a:solidFill>
              <a:latin typeface="Open Sans"/>
              <a:ea typeface="Open Sans"/>
              <a:cs typeface="Open Sans"/>
              <a:sym typeface="Open Sans"/>
            </a:endParaRPr>
          </a:p>
        </p:txBody>
      </p:sp>
      <p:sp>
        <p:nvSpPr>
          <p:cNvPr id="626" name="Google Shape;626;p99"/>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628" name="Google Shape;628;p99"/>
          <p:cNvGrpSpPr/>
          <p:nvPr/>
        </p:nvGrpSpPr>
        <p:grpSpPr>
          <a:xfrm>
            <a:off x="4605678" y="1676963"/>
            <a:ext cx="293543" cy="227362"/>
            <a:chOff x="420350" y="238125"/>
            <a:chExt cx="6779275" cy="5238750"/>
          </a:xfrm>
        </p:grpSpPr>
        <p:sp>
          <p:nvSpPr>
            <p:cNvPr id="629" name="Google Shape;629;p99"/>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9"/>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9"/>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9"/>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0"/>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Proximos pasos</a:t>
            </a:r>
            <a:endParaRPr sz="2400">
              <a:solidFill>
                <a:srgbClr val="5F6368"/>
              </a:solidFill>
              <a:latin typeface="Open Sans"/>
              <a:ea typeface="Open Sans"/>
              <a:cs typeface="Open Sans"/>
              <a:sym typeface="Open Sans"/>
            </a:endParaRPr>
          </a:p>
        </p:txBody>
      </p:sp>
      <p:sp>
        <p:nvSpPr>
          <p:cNvPr id="638" name="Google Shape;638;p100"/>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0"/>
          <p:cNvSpPr txBox="1"/>
          <p:nvPr/>
        </p:nvSpPr>
        <p:spPr>
          <a:xfrm>
            <a:off x="711325" y="1917800"/>
            <a:ext cx="2049000" cy="270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Desarrollo y Pruebas en el Mundo Real:</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 La siguiente etapa sería llevar el prototipo a una fase de desarrollo y pruebas en el mundo real para que los usuarios puedan experimentar y proporcionar comentarios reales.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640" name="Google Shape;640;p100"/>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0"/>
          <p:cNvSpPr txBox="1"/>
          <p:nvPr/>
        </p:nvSpPr>
        <p:spPr>
          <a:xfrm>
            <a:off x="3368925" y="1917800"/>
            <a:ext cx="2049000" cy="249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Monitoreo Continuo y Actualizaciones:</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 Una vez lanzada, sería esencial mantener un monitoreo continuo de la aplicación, recopilando datos sobre el uso y la retroalimentación de los usuarios.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642" name="Google Shape;642;p100"/>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0"/>
          <p:cNvSpPr txBox="1"/>
          <p:nvPr/>
        </p:nvSpPr>
        <p:spPr>
          <a:xfrm>
            <a:off x="6026525" y="1864875"/>
            <a:ext cx="2049000" cy="228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Expansión y Marketing:</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A medida que la aplicación gane tracción, la expansión a más cines y la implementación de estrategias de marketing serían esenciales para aumentar la adopción. </a:t>
            </a:r>
            <a:endParaRPr sz="1200">
              <a:solidFill>
                <a:srgbClr val="5F6368"/>
              </a:solidFill>
              <a:latin typeface="Open Sans"/>
              <a:ea typeface="Open Sans"/>
              <a:cs typeface="Open Sans"/>
              <a:sym typeface="Open Sans"/>
            </a:endParaRPr>
          </a:p>
        </p:txBody>
      </p:sp>
      <p:sp>
        <p:nvSpPr>
          <p:cNvPr id="644" name="Google Shape;644;p100"/>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645" name="Google Shape;645;p100"/>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646" name="Google Shape;646;p100"/>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4"/>
          <p:cNvSpPr txBox="1"/>
          <p:nvPr/>
        </p:nvSpPr>
        <p:spPr>
          <a:xfrm>
            <a:off x="272150" y="2237975"/>
            <a:ext cx="4068300" cy="2632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El Problema</a:t>
            </a:r>
            <a:r>
              <a:rPr lang="en">
                <a:solidFill>
                  <a:srgbClr val="4285F4"/>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La problemática que enfrentamos es que en los cines tradicionales, los espectadores a menudo tienen que esperar en largas colas en los mostradores de alimentos para comprar bocadillos y bebidas antes de disfrutar de una película. Esta espera puede ser incómoda, especialmente en días concurridos, y a menudo resulta en que los usuarios se pierdan parte de la película o tengan una experiencia menos relajada.</a:t>
            </a:r>
            <a:endParaRPr b="1" sz="1200">
              <a:solidFill>
                <a:srgbClr val="4285F4"/>
              </a:solidFill>
              <a:latin typeface="Open Sans"/>
              <a:ea typeface="Open Sans"/>
              <a:cs typeface="Open Sans"/>
              <a:sym typeface="Open Sans"/>
            </a:endParaRPr>
          </a:p>
        </p:txBody>
      </p:sp>
      <p:sp>
        <p:nvSpPr>
          <p:cNvPr id="354" name="Google Shape;354;p7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Descripción del proyecto</a:t>
            </a:r>
            <a:endParaRPr sz="2400">
              <a:solidFill>
                <a:srgbClr val="5F6368"/>
              </a:solidFill>
              <a:latin typeface="Open Sans"/>
              <a:ea typeface="Open Sans"/>
              <a:cs typeface="Open Sans"/>
              <a:sym typeface="Open Sans"/>
            </a:endParaRPr>
          </a:p>
        </p:txBody>
      </p:sp>
      <p:sp>
        <p:nvSpPr>
          <p:cNvPr id="355" name="Google Shape;355;p74"/>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4"/>
          <p:cNvSpPr txBox="1"/>
          <p:nvPr/>
        </p:nvSpPr>
        <p:spPr>
          <a:xfrm>
            <a:off x="45720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El Objetivo</a:t>
            </a:r>
            <a:r>
              <a:rPr lang="en">
                <a:solidFill>
                  <a:srgbClr val="4285F4"/>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El objetivo del proyecto es crear una aplicación que permitiera a los usuarios pedir bocadillos y bebidas para el cine de manera anticipada y personalizada, eliminando así las largas esperas en las colas de los mostradores de alimentos y mejorando la experiencia general en el cine.</a:t>
            </a:r>
            <a:endParaRPr b="1" sz="1200">
              <a:solidFill>
                <a:srgbClr val="4285F4"/>
              </a:solidFill>
              <a:latin typeface="Open Sans"/>
              <a:ea typeface="Open Sans"/>
              <a:cs typeface="Open Sans"/>
              <a:sym typeface="Open Sans"/>
            </a:endParaRPr>
          </a:p>
        </p:txBody>
      </p:sp>
      <p:sp>
        <p:nvSpPr>
          <p:cNvPr id="357" name="Google Shape;357;p74"/>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4"/>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59" name="Google Shape;359;p74"/>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5"/>
          <p:cNvSpPr txBox="1"/>
          <p:nvPr/>
        </p:nvSpPr>
        <p:spPr>
          <a:xfrm>
            <a:off x="517675"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Mi Rol</a:t>
            </a:r>
            <a:r>
              <a:rPr lang="en">
                <a:solidFill>
                  <a:srgbClr val="4285F4"/>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Diseñador Principal de Experiencia de Usuario (UX) e Investigador Principal.</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65" name="Google Shape;365;p7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Descripción del proyecto</a:t>
            </a:r>
            <a:endParaRPr sz="2400">
              <a:solidFill>
                <a:srgbClr val="5F6368"/>
              </a:solidFill>
              <a:latin typeface="Open Sans"/>
              <a:ea typeface="Open Sans"/>
              <a:cs typeface="Open Sans"/>
              <a:sym typeface="Open Sans"/>
            </a:endParaRPr>
          </a:p>
        </p:txBody>
      </p:sp>
      <p:sp>
        <p:nvSpPr>
          <p:cNvPr id="366" name="Google Shape;366;p75"/>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5"/>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Responsabilidades</a:t>
            </a:r>
            <a:r>
              <a:rPr lang="en">
                <a:solidFill>
                  <a:srgbClr val="1967D2"/>
                </a:solidFill>
                <a:latin typeface="Open Sans SemiBold"/>
                <a:ea typeface="Open Sans SemiBold"/>
                <a:cs typeface="Open Sans SemiBold"/>
                <a:sym typeface="Open Sans SemiBold"/>
              </a:rPr>
              <a:t>: </a:t>
            </a:r>
            <a:r>
              <a:rPr lang="en" sz="1200">
                <a:solidFill>
                  <a:srgbClr val="5F6368"/>
                </a:solidFill>
                <a:latin typeface="Open Sans"/>
                <a:ea typeface="Open Sans"/>
                <a:cs typeface="Open Sans"/>
                <a:sym typeface="Open Sans"/>
              </a:rPr>
              <a:t>Mis responsabilidades fueron</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1. Investigación de usuarios.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2. Diseño de la interfaz de usuario (UI).</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3. Pruebas de usabilidad.</a:t>
            </a:r>
            <a:endParaRPr sz="1200">
              <a:solidFill>
                <a:srgbClr val="5F6368"/>
              </a:solidFill>
              <a:latin typeface="Open Sans"/>
              <a:ea typeface="Open Sans"/>
              <a:cs typeface="Open Sans"/>
              <a:sym typeface="Open Sans"/>
            </a:endParaRPr>
          </a:p>
        </p:txBody>
      </p:sp>
      <p:sp>
        <p:nvSpPr>
          <p:cNvPr id="368" name="Google Shape;368;p75"/>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5"/>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70" name="Google Shape;370;p75"/>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374" name="Shape 374"/>
        <p:cNvGrpSpPr/>
        <p:nvPr/>
      </p:nvGrpSpPr>
      <p:grpSpPr>
        <a:xfrm>
          <a:off x="0" y="0"/>
          <a:ext cx="0" cy="0"/>
          <a:chOff x="0" y="0"/>
          <a:chExt cx="0" cy="0"/>
        </a:xfrm>
      </p:grpSpPr>
      <p:sp>
        <p:nvSpPr>
          <p:cNvPr id="375" name="Google Shape;375;p76"/>
          <p:cNvSpPr txBox="1"/>
          <p:nvPr/>
        </p:nvSpPr>
        <p:spPr>
          <a:xfrm>
            <a:off x="-460025" y="2082300"/>
            <a:ext cx="37044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Comprendiendo</a:t>
            </a:r>
            <a:endParaRPr sz="2400">
              <a:solidFill>
                <a:srgbClr val="FFFFFF"/>
              </a:solidFill>
              <a:latin typeface="Open Sans"/>
              <a:ea typeface="Open Sans"/>
              <a:cs typeface="Open Sans"/>
              <a:sym typeface="Open Sans"/>
            </a:endParaRPr>
          </a:p>
          <a:p>
            <a:pPr indent="0" lvl="0" marL="1828800" rtl="0" algn="l">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   al usuario</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t/>
            </a:r>
            <a:endParaRPr sz="2400">
              <a:solidFill>
                <a:srgbClr val="FFFFFF"/>
              </a:solidFill>
              <a:latin typeface="Open Sans"/>
              <a:ea typeface="Open Sans"/>
              <a:cs typeface="Open Sans"/>
              <a:sym typeface="Open Sans"/>
            </a:endParaRPr>
          </a:p>
        </p:txBody>
      </p:sp>
      <p:sp>
        <p:nvSpPr>
          <p:cNvPr id="376" name="Google Shape;376;p76"/>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Investigación de usuarios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Declaraciones de problemas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Mapas de viaje del usuario</a:t>
            </a:r>
            <a:endParaRPr>
              <a:solidFill>
                <a:srgbClr val="FFFFFF"/>
              </a:solidFill>
              <a:latin typeface="Open Sans"/>
              <a:ea typeface="Open Sans"/>
              <a:cs typeface="Open Sans"/>
              <a:sym typeface="Open Sans"/>
            </a:endParaRPr>
          </a:p>
        </p:txBody>
      </p:sp>
      <p:cxnSp>
        <p:nvCxnSpPr>
          <p:cNvPr id="377" name="Google Shape;377;p76"/>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7"/>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7"/>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Investigación de usuarios: resumen</a:t>
            </a:r>
            <a:endParaRPr sz="2400">
              <a:solidFill>
                <a:srgbClr val="5F6368"/>
              </a:solidFill>
              <a:latin typeface="Open Sans"/>
              <a:ea typeface="Open Sans"/>
              <a:cs typeface="Open Sans"/>
              <a:sym typeface="Open Sans"/>
            </a:endParaRPr>
          </a:p>
        </p:txBody>
      </p:sp>
      <p:sp>
        <p:nvSpPr>
          <p:cNvPr id="384" name="Google Shape;384;p77"/>
          <p:cNvSpPr txBox="1"/>
          <p:nvPr/>
        </p:nvSpPr>
        <p:spPr>
          <a:xfrm>
            <a:off x="919075" y="2461800"/>
            <a:ext cx="71361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Realice investigaciones que incluyeron entrevistas y encuestas para comprender las necesidades de los usuarios al comprar bocadillos en el cine. Descubrimos que los usuarios valoraban la conveniencia de los pedidos anticipados y la personalización de las recomendaciones de snacks, lo que influyó en nuestro enfoque de diseño. Nuestras suposiciones iniciales sobre la importancia de evitar colas se complementaron con estas nuevas ideas centradas en la anticipación y la personalización.</a:t>
            </a:r>
            <a:endParaRPr b="1" sz="1200">
              <a:solidFill>
                <a:srgbClr val="1967D2"/>
              </a:solidFill>
              <a:latin typeface="Open Sans"/>
              <a:ea typeface="Open Sans"/>
              <a:cs typeface="Open Sans"/>
              <a:sym typeface="Open Sans"/>
            </a:endParaRPr>
          </a:p>
        </p:txBody>
      </p:sp>
      <p:sp>
        <p:nvSpPr>
          <p:cNvPr id="385" name="Google Shape;385;p77"/>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7"/>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8"/>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Investigación de usuarios: puntos débiles</a:t>
            </a:r>
            <a:endParaRPr sz="2400">
              <a:solidFill>
                <a:srgbClr val="5F6368"/>
              </a:solidFill>
              <a:latin typeface="Open Sans"/>
              <a:ea typeface="Open Sans"/>
              <a:cs typeface="Open Sans"/>
              <a:sym typeface="Open Sans"/>
            </a:endParaRPr>
          </a:p>
        </p:txBody>
      </p:sp>
      <p:sp>
        <p:nvSpPr>
          <p:cNvPr id="392" name="Google Shape;392;p78"/>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Punto de dolor</a:t>
            </a:r>
            <a:endParaRPr>
              <a:solidFill>
                <a:srgbClr val="4285F4"/>
              </a:solidFill>
              <a:latin typeface="Open Sans SemiBold"/>
              <a:ea typeface="Open Sans SemiBold"/>
              <a:cs typeface="Open Sans SemiBold"/>
              <a:sym typeface="Open Sans SemiBold"/>
            </a:endParaRPr>
          </a:p>
        </p:txBody>
      </p:sp>
      <p:sp>
        <p:nvSpPr>
          <p:cNvPr id="393" name="Google Shape;393;p78"/>
          <p:cNvSpPr txBox="1"/>
          <p:nvPr/>
        </p:nvSpPr>
        <p:spPr>
          <a:xfrm>
            <a:off x="441475" y="2522475"/>
            <a:ext cx="1872600" cy="1644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El dolor identificado de las largas esperas en las colas de los cines destacó la necesidad de una solución que </a:t>
            </a:r>
            <a:r>
              <a:rPr lang="en" sz="1200">
                <a:solidFill>
                  <a:srgbClr val="5F6368"/>
                </a:solidFill>
                <a:latin typeface="Open Sans"/>
                <a:ea typeface="Open Sans"/>
                <a:cs typeface="Open Sans"/>
                <a:sym typeface="Open Sans"/>
              </a:rPr>
              <a:t>mejorará</a:t>
            </a:r>
            <a:r>
              <a:rPr lang="en" sz="1200">
                <a:solidFill>
                  <a:srgbClr val="5F6368"/>
                </a:solidFill>
                <a:latin typeface="Open Sans"/>
                <a:ea typeface="Open Sans"/>
                <a:cs typeface="Open Sans"/>
                <a:sym typeface="Open Sans"/>
              </a:rPr>
              <a:t> la comodidad del usuario. </a:t>
            </a:r>
            <a:endParaRPr sz="1200"/>
          </a:p>
        </p:txBody>
      </p:sp>
      <p:sp>
        <p:nvSpPr>
          <p:cNvPr id="394" name="Google Shape;394;p78"/>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Punto de dolor</a:t>
            </a:r>
            <a:endParaRPr>
              <a:solidFill>
                <a:srgbClr val="4285F4"/>
              </a:solidFill>
              <a:latin typeface="Open Sans SemiBold"/>
              <a:ea typeface="Open Sans SemiBold"/>
              <a:cs typeface="Open Sans SemiBold"/>
              <a:sym typeface="Open Sans SemiBold"/>
            </a:endParaRPr>
          </a:p>
        </p:txBody>
      </p:sp>
      <p:sp>
        <p:nvSpPr>
          <p:cNvPr id="395" name="Google Shape;395;p78"/>
          <p:cNvSpPr txBox="1"/>
          <p:nvPr/>
        </p:nvSpPr>
        <p:spPr>
          <a:xfrm>
            <a:off x="2582725" y="2522475"/>
            <a:ext cx="1872600" cy="2068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El problema de la falta de opciones personalizadas en la compra de bocadillos en el cine destaca la necesidad de adaptar la experiencia del usuario a sus preferencias individuales.</a:t>
            </a:r>
            <a:endParaRPr sz="1200"/>
          </a:p>
        </p:txBody>
      </p:sp>
      <p:sp>
        <p:nvSpPr>
          <p:cNvPr id="396" name="Google Shape;396;p78"/>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Punto de dolor</a:t>
            </a:r>
            <a:endParaRPr>
              <a:solidFill>
                <a:srgbClr val="4285F4"/>
              </a:solidFill>
              <a:latin typeface="Open Sans SemiBold"/>
              <a:ea typeface="Open Sans SemiBold"/>
              <a:cs typeface="Open Sans SemiBold"/>
              <a:sym typeface="Open Sans SemiBold"/>
            </a:endParaRPr>
          </a:p>
        </p:txBody>
      </p:sp>
      <p:sp>
        <p:nvSpPr>
          <p:cNvPr id="397" name="Google Shape;397;p78"/>
          <p:cNvSpPr txBox="1"/>
          <p:nvPr/>
        </p:nvSpPr>
        <p:spPr>
          <a:xfrm>
            <a:off x="4723969" y="2522475"/>
            <a:ext cx="1872600" cy="2068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La problemática de la falta de recomendaciones de snacks en el cine señala una oportunidad para ofrecer a los usuarios sugerencias basadas en sus preferencias y hábitos anteriores.</a:t>
            </a:r>
            <a:endParaRPr sz="1200">
              <a:solidFill>
                <a:srgbClr val="5F6368"/>
              </a:solidFill>
              <a:latin typeface="Open Sans"/>
              <a:ea typeface="Open Sans"/>
              <a:cs typeface="Open Sans"/>
              <a:sym typeface="Open Sans"/>
            </a:endParaRPr>
          </a:p>
        </p:txBody>
      </p:sp>
      <p:sp>
        <p:nvSpPr>
          <p:cNvPr id="398" name="Google Shape;398;p78"/>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Punto de dolor</a:t>
            </a:r>
            <a:endParaRPr>
              <a:solidFill>
                <a:srgbClr val="4285F4"/>
              </a:solidFill>
              <a:latin typeface="Open Sans SemiBold"/>
              <a:ea typeface="Open Sans SemiBold"/>
              <a:cs typeface="Open Sans SemiBold"/>
              <a:sym typeface="Open Sans SemiBold"/>
            </a:endParaRPr>
          </a:p>
        </p:txBody>
      </p:sp>
      <p:sp>
        <p:nvSpPr>
          <p:cNvPr id="399" name="Google Shape;399;p78"/>
          <p:cNvSpPr txBox="1"/>
          <p:nvPr/>
        </p:nvSpPr>
        <p:spPr>
          <a:xfrm>
            <a:off x="6865225" y="2522475"/>
            <a:ext cx="1872600" cy="2706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 El problema de la pérdida de tiempo y la interrupción de la experiencia cinematográfica debido a las colas en el cine nos motiva a diseñar una aplicación que permita a los usuarios realizar pedidos anticipados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00" name="Google Shape;400;p78"/>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78"/>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78"/>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403" name="Google Shape;403;p78"/>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Andres</a:t>
            </a:r>
            <a:endParaRPr b="1" sz="2400">
              <a:solidFill>
                <a:srgbClr val="5F6368"/>
              </a:solidFill>
              <a:latin typeface="Open Sans"/>
              <a:ea typeface="Open Sans"/>
              <a:cs typeface="Open Sans"/>
              <a:sym typeface="Open Sans"/>
            </a:endParaRPr>
          </a:p>
        </p:txBody>
      </p:sp>
      <p:sp>
        <p:nvSpPr>
          <p:cNvPr id="409" name="Google Shape;409;p79"/>
          <p:cNvSpPr txBox="1"/>
          <p:nvPr/>
        </p:nvSpPr>
        <p:spPr>
          <a:xfrm>
            <a:off x="517675" y="1443075"/>
            <a:ext cx="8054700" cy="1693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t/>
            </a:r>
            <a:endParaRPr>
              <a:solidFill>
                <a:srgbClr val="EA4335"/>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a:solidFill>
                  <a:srgbClr val="5F6368"/>
                </a:solidFill>
                <a:latin typeface="Open Sans"/>
                <a:ea typeface="Open Sans"/>
                <a:cs typeface="Open Sans"/>
                <a:sym typeface="Open Sans"/>
              </a:rPr>
              <a:t>Andrés</a:t>
            </a:r>
            <a:r>
              <a:rPr lang="en">
                <a:solidFill>
                  <a:srgbClr val="5F6368"/>
                </a:solidFill>
                <a:latin typeface="Open Sans"/>
                <a:ea typeface="Open Sans"/>
                <a:cs typeface="Open Sans"/>
                <a:sym typeface="Open Sans"/>
              </a:rPr>
              <a:t> es un empleado junior quien necesita ahorrar tiempo a la hora de pedir bocadillos en un cine para no perderse la </a:t>
            </a:r>
            <a:r>
              <a:rPr lang="en">
                <a:solidFill>
                  <a:srgbClr val="5F6368"/>
                </a:solidFill>
                <a:latin typeface="Open Sans"/>
                <a:ea typeface="Open Sans"/>
                <a:cs typeface="Open Sans"/>
                <a:sym typeface="Open Sans"/>
              </a:rPr>
              <a:t>película</a:t>
            </a:r>
            <a:r>
              <a:rPr lang="en">
                <a:solidFill>
                  <a:srgbClr val="5F6368"/>
                </a:solidFill>
                <a:latin typeface="Open Sans"/>
                <a:ea typeface="Open Sans"/>
                <a:cs typeface="Open Sans"/>
                <a:sym typeface="Open Sans"/>
              </a:rPr>
              <a:t> con sus </a:t>
            </a:r>
            <a:r>
              <a:rPr lang="en">
                <a:solidFill>
                  <a:srgbClr val="5F6368"/>
                </a:solidFill>
                <a:latin typeface="Open Sans"/>
                <a:ea typeface="Open Sans"/>
                <a:cs typeface="Open Sans"/>
                <a:sym typeface="Open Sans"/>
              </a:rPr>
              <a:t>compañeros</a:t>
            </a:r>
            <a:r>
              <a:rPr lang="en">
                <a:solidFill>
                  <a:srgbClr val="5F6368"/>
                </a:solidFill>
                <a:latin typeface="Open Sans"/>
                <a:ea typeface="Open Sans"/>
                <a:cs typeface="Open Sans"/>
                <a:sym typeface="Open Sans"/>
              </a:rPr>
              <a:t> de oficina</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0"/>
          <p:cNvSpPr/>
          <p:nvPr/>
        </p:nvSpPr>
        <p:spPr>
          <a:xfrm>
            <a:off x="169700" y="379125"/>
            <a:ext cx="2758200" cy="2758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oogle Sans"/>
              <a:ea typeface="Google Sans"/>
              <a:cs typeface="Google Sans"/>
              <a:sym typeface="Google Sans"/>
            </a:endParaRPr>
          </a:p>
        </p:txBody>
      </p:sp>
      <p:sp>
        <p:nvSpPr>
          <p:cNvPr id="415" name="Google Shape;415;p80"/>
          <p:cNvSpPr txBox="1"/>
          <p:nvPr/>
        </p:nvSpPr>
        <p:spPr>
          <a:xfrm>
            <a:off x="16970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Andres</a:t>
            </a:r>
            <a:endParaRPr b="1" i="0" sz="1800" u="none" cap="none" strike="noStrike">
              <a:solidFill>
                <a:srgbClr val="1967D2"/>
              </a:solidFill>
              <a:latin typeface="Google Sans"/>
              <a:ea typeface="Google Sans"/>
              <a:cs typeface="Google Sans"/>
              <a:sym typeface="Google Sans"/>
            </a:endParaRPr>
          </a:p>
        </p:txBody>
      </p:sp>
      <p:sp>
        <p:nvSpPr>
          <p:cNvPr id="416" name="Google Shape;416;p80"/>
          <p:cNvSpPr txBox="1"/>
          <p:nvPr/>
        </p:nvSpPr>
        <p:spPr>
          <a:xfrm>
            <a:off x="-123500" y="3577875"/>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Age: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Education: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Hometown: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Family: </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Google Sans"/>
                <a:ea typeface="Google Sans"/>
                <a:cs typeface="Google Sans"/>
                <a:sym typeface="Google Sans"/>
              </a:rPr>
              <a:t>Occupation:</a:t>
            </a:r>
            <a:endParaRPr b="1" i="0" sz="14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Google Sans"/>
              <a:ea typeface="Google Sans"/>
              <a:cs typeface="Google Sans"/>
              <a:sym typeface="Google Sans"/>
            </a:endParaRPr>
          </a:p>
        </p:txBody>
      </p:sp>
      <p:sp>
        <p:nvSpPr>
          <p:cNvPr id="417" name="Google Shape;417;p80"/>
          <p:cNvSpPr txBox="1"/>
          <p:nvPr/>
        </p:nvSpPr>
        <p:spPr>
          <a:xfrm>
            <a:off x="1213850" y="3577875"/>
            <a:ext cx="2685000" cy="15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20 años  </a:t>
            </a:r>
            <a:endParaRPr>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Cursando educación superior</a:t>
            </a:r>
            <a:endParaRPr>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Manizales</a:t>
            </a:r>
            <a:r>
              <a:rPr lang="en" sz="1200">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Barrio Chipre</a:t>
            </a:r>
            <a:endParaRPr sz="16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Independiente</a:t>
            </a:r>
            <a:endParaRPr i="0" sz="14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a:latin typeface="Google Sans"/>
                <a:ea typeface="Google Sans"/>
                <a:cs typeface="Google Sans"/>
                <a:sym typeface="Google Sans"/>
              </a:rPr>
              <a:t>empleado junior </a:t>
            </a:r>
            <a:endParaRPr i="0" sz="1400" u="none" cap="none" strike="noStrike">
              <a:solidFill>
                <a:srgbClr val="000000"/>
              </a:solidFill>
              <a:latin typeface="Google Sans"/>
              <a:ea typeface="Google Sans"/>
              <a:cs typeface="Google Sans"/>
              <a:sym typeface="Google Sans"/>
            </a:endParaRPr>
          </a:p>
        </p:txBody>
      </p:sp>
      <p:sp>
        <p:nvSpPr>
          <p:cNvPr id="418" name="Google Shape;418;p80"/>
          <p:cNvSpPr txBox="1"/>
          <p:nvPr/>
        </p:nvSpPr>
        <p:spPr>
          <a:xfrm>
            <a:off x="3651375" y="202500"/>
            <a:ext cx="5035800" cy="72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1" lang="en">
                <a:solidFill>
                  <a:schemeClr val="dk1"/>
                </a:solidFill>
                <a:latin typeface="Google Sans"/>
                <a:ea typeface="Google Sans"/>
                <a:cs typeface="Google Sans"/>
                <a:sym typeface="Google Sans"/>
              </a:rPr>
              <a:t>"Coordinar los pedidos de bocadillos en el cine puede ser complicado"</a:t>
            </a:r>
            <a:endParaRPr b="1">
              <a:solidFill>
                <a:schemeClr val="dk1"/>
              </a:solidFill>
              <a:latin typeface="Google Sans"/>
              <a:ea typeface="Google Sans"/>
              <a:cs typeface="Google Sans"/>
              <a:sym typeface="Google Sans"/>
            </a:endParaRPr>
          </a:p>
          <a:p>
            <a:pPr indent="0" lvl="0" marL="0" marR="0" rtl="0" algn="ctr">
              <a:lnSpc>
                <a:spcPct val="100000"/>
              </a:lnSpc>
              <a:spcBef>
                <a:spcPts val="0"/>
              </a:spcBef>
              <a:spcAft>
                <a:spcPts val="0"/>
              </a:spcAft>
              <a:buClr>
                <a:srgbClr val="000000"/>
              </a:buClr>
              <a:buSzPts val="1800"/>
              <a:buFont typeface="Arial"/>
              <a:buNone/>
            </a:pPr>
            <a:r>
              <a:t/>
            </a:r>
            <a:endParaRPr sz="1200">
              <a:solidFill>
                <a:srgbClr val="D1D5DB"/>
              </a:solidFill>
              <a:highlight>
                <a:srgbClr val="444654"/>
              </a:highlight>
              <a:latin typeface="Roboto"/>
              <a:ea typeface="Roboto"/>
              <a:cs typeface="Roboto"/>
              <a:sym typeface="Roboto"/>
            </a:endParaRPr>
          </a:p>
        </p:txBody>
      </p:sp>
      <p:sp>
        <p:nvSpPr>
          <p:cNvPr id="419" name="Google Shape;419;p80"/>
          <p:cNvSpPr txBox="1"/>
          <p:nvPr/>
        </p:nvSpPr>
        <p:spPr>
          <a:xfrm>
            <a:off x="3006250" y="991050"/>
            <a:ext cx="3006300" cy="2931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100">
                <a:solidFill>
                  <a:schemeClr val="dk1"/>
                </a:solidFill>
                <a:latin typeface="Google Sans"/>
                <a:ea typeface="Google Sans"/>
                <a:cs typeface="Google Sans"/>
                <a:sym typeface="Google Sans"/>
              </a:rPr>
              <a:t>- Andrés busca eficiencia en pedidos de bocadillos para el cine: rápidos y listos antes de la película, ahorrando tiempo.</a:t>
            </a:r>
            <a:endParaRPr sz="1100">
              <a:solidFill>
                <a:schemeClr val="dk1"/>
              </a:solidFill>
              <a:latin typeface="Google Sans"/>
              <a:ea typeface="Google Sans"/>
              <a:cs typeface="Google Sans"/>
              <a:sym typeface="Google Sans"/>
            </a:endParaRPr>
          </a:p>
          <a:p>
            <a:pPr indent="0" lvl="0" marL="0" rtl="0" algn="l">
              <a:lnSpc>
                <a:spcPct val="115000"/>
              </a:lnSpc>
              <a:spcBef>
                <a:spcPts val="1500"/>
              </a:spcBef>
              <a:spcAft>
                <a:spcPts val="0"/>
              </a:spcAft>
              <a:buNone/>
            </a:pPr>
            <a:r>
              <a:rPr lang="en" sz="1100">
                <a:solidFill>
                  <a:schemeClr val="dk1"/>
                </a:solidFill>
                <a:latin typeface="Roboto"/>
                <a:ea typeface="Roboto"/>
                <a:cs typeface="Roboto"/>
                <a:sym typeface="Roboto"/>
              </a:rPr>
              <a:t>-</a:t>
            </a:r>
            <a:r>
              <a:rPr lang="en" sz="1100">
                <a:solidFill>
                  <a:schemeClr val="dk1"/>
                </a:solidFill>
                <a:latin typeface="Google Sans"/>
                <a:ea typeface="Google Sans"/>
                <a:cs typeface="Google Sans"/>
                <a:sym typeface="Google Sans"/>
              </a:rPr>
              <a:t>Andrés busca una aplicación confiable para personalizar y garantizar la precisión de su pedido de bocadillos, evitando errores en los productos solicitados.</a:t>
            </a:r>
            <a:endParaRPr sz="1100">
              <a:solidFill>
                <a:schemeClr val="dk1"/>
              </a:solidFill>
              <a:latin typeface="Google Sans"/>
              <a:ea typeface="Google Sans"/>
              <a:cs typeface="Google Sans"/>
              <a:sym typeface="Google Sans"/>
            </a:endParaRPr>
          </a:p>
          <a:p>
            <a:pPr indent="0" lvl="0" marL="0" rtl="0" algn="l">
              <a:lnSpc>
                <a:spcPct val="115000"/>
              </a:lnSpc>
              <a:spcBef>
                <a:spcPts val="1500"/>
              </a:spcBef>
              <a:spcAft>
                <a:spcPts val="0"/>
              </a:spcAft>
              <a:buNone/>
            </a:pPr>
            <a:r>
              <a:rPr lang="en" sz="1100">
                <a:solidFill>
                  <a:schemeClr val="dk1"/>
                </a:solidFill>
                <a:latin typeface="Google Sans"/>
                <a:ea typeface="Google Sans"/>
                <a:cs typeface="Google Sans"/>
                <a:sym typeface="Google Sans"/>
              </a:rPr>
              <a:t>- Andrés busca ofertas y promociones exclusivas en la aplicación de pedidos de bocadillos del cine para obtener descuentos y ventajas adicionales.</a:t>
            </a:r>
            <a:endParaRPr sz="1100">
              <a:solidFill>
                <a:schemeClr val="dk1"/>
              </a:solidFill>
              <a:latin typeface="Google Sans"/>
              <a:ea typeface="Google Sans"/>
              <a:cs typeface="Google Sans"/>
              <a:sym typeface="Google Sans"/>
            </a:endParaRPr>
          </a:p>
          <a:p>
            <a:pPr indent="0" lvl="0" marL="0" marR="0" rtl="0" algn="l">
              <a:lnSpc>
                <a:spcPct val="100000"/>
              </a:lnSpc>
              <a:spcBef>
                <a:spcPts val="1500"/>
              </a:spcBef>
              <a:spcAft>
                <a:spcPts val="0"/>
              </a:spcAft>
              <a:buNone/>
            </a:pPr>
            <a:r>
              <a:t/>
            </a:r>
            <a:endParaRPr sz="1200">
              <a:solidFill>
                <a:schemeClr val="dk1"/>
              </a:solidFill>
              <a:latin typeface="Google Sans"/>
              <a:ea typeface="Google Sans"/>
              <a:cs typeface="Google Sans"/>
              <a:sym typeface="Google Sans"/>
            </a:endParaRPr>
          </a:p>
        </p:txBody>
      </p:sp>
      <p:sp>
        <p:nvSpPr>
          <p:cNvPr id="420" name="Google Shape;420;p80"/>
          <p:cNvSpPr txBox="1"/>
          <p:nvPr/>
        </p:nvSpPr>
        <p:spPr>
          <a:xfrm>
            <a:off x="4572000" y="3577875"/>
            <a:ext cx="4572000" cy="15150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Andrés es un empleado junior en una empresa de tecnología en crecimiento. Cada semana, se encarga de coordinar el pedido de bocadillos para él y sus doce compañeros de trabajo durante las sesiones de cine improvisadas en la oficina. </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Con su tiempo limitado, Andrés busca una solución eficiente para evitar las largas filas del cine y asegurarse de que todos los pedidos estén completos y correctos.</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300">
              <a:solidFill>
                <a:schemeClr val="dk1"/>
              </a:solidFill>
              <a:latin typeface="Google Sans"/>
              <a:ea typeface="Google Sans"/>
              <a:cs typeface="Google Sans"/>
              <a:sym typeface="Google Sans"/>
            </a:endParaRPr>
          </a:p>
        </p:txBody>
      </p:sp>
      <p:sp>
        <p:nvSpPr>
          <p:cNvPr id="421" name="Google Shape;421;p80"/>
          <p:cNvSpPr txBox="1"/>
          <p:nvPr/>
        </p:nvSpPr>
        <p:spPr>
          <a:xfrm>
            <a:off x="5751550" y="1156425"/>
            <a:ext cx="3256500" cy="253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Google Sans"/>
                <a:ea typeface="Google Sans"/>
                <a:cs typeface="Google Sans"/>
                <a:sym typeface="Google Sans"/>
              </a:rPr>
              <a:t>- Andrés se frustra cuando tiene que coordinar los pedidos de bocadillos para un grupo grande de compañeros de trabajo o salidas con amigos</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latin typeface="Google Sans"/>
                <a:ea typeface="Google Sans"/>
                <a:cs typeface="Google Sans"/>
                <a:sym typeface="Google Sans"/>
              </a:rPr>
              <a:t>-</a:t>
            </a:r>
            <a:r>
              <a:rPr lang="en">
                <a:latin typeface="Google Sans"/>
                <a:ea typeface="Google Sans"/>
                <a:cs typeface="Google Sans"/>
                <a:sym typeface="Google Sans"/>
              </a:rPr>
              <a:t> </a:t>
            </a:r>
            <a:r>
              <a:rPr lang="en" sz="1100">
                <a:solidFill>
                  <a:schemeClr val="dk1"/>
                </a:solidFill>
                <a:latin typeface="Google Sans"/>
                <a:ea typeface="Google Sans"/>
                <a:cs typeface="Google Sans"/>
                <a:sym typeface="Google Sans"/>
              </a:rPr>
              <a:t>Andrés ha experimentado frustración cuando los pedidos grandes están incompletos o incorrectos.</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-Andrés ha estado en largas filas del cine para hacer pedidos esto interrumpe su productividad y consume tiempo precioso.</a:t>
            </a:r>
            <a:endParaRPr sz="1000">
              <a:solidFill>
                <a:schemeClr val="dk1"/>
              </a:solidFill>
              <a:latin typeface="Google Sans"/>
              <a:ea typeface="Google Sans"/>
              <a:cs typeface="Google Sans"/>
              <a:sym typeface="Google Sans"/>
            </a:endParaRPr>
          </a:p>
        </p:txBody>
      </p:sp>
      <p:sp>
        <p:nvSpPr>
          <p:cNvPr id="422" name="Google Shape;422;p80"/>
          <p:cNvSpPr txBox="1"/>
          <p:nvPr/>
        </p:nvSpPr>
        <p:spPr>
          <a:xfrm>
            <a:off x="985225" y="1442025"/>
            <a:ext cx="16662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423" name="Google Shape;423;p80"/>
          <p:cNvPicPr preferRelativeResize="0"/>
          <p:nvPr/>
        </p:nvPicPr>
        <p:blipFill>
          <a:blip r:embed="rId3">
            <a:alphaModFix/>
          </a:blip>
          <a:stretch>
            <a:fillRect/>
          </a:stretch>
        </p:blipFill>
        <p:spPr>
          <a:xfrm>
            <a:off x="169700" y="379125"/>
            <a:ext cx="2758200" cy="2758200"/>
          </a:xfrm>
          <a:prstGeom prst="rect">
            <a:avLst/>
          </a:prstGeom>
          <a:noFill/>
          <a:ln cap="flat" cmpd="sng" w="28575">
            <a:solidFill>
              <a:schemeClr val="dk2"/>
            </a:solidFill>
            <a:prstDash val="solid"/>
            <a:round/>
            <a:headEnd len="sm" w="sm" type="none"/>
            <a:tailEnd len="sm" w="sm" type="none"/>
          </a:ln>
        </p:spPr>
      </p:pic>
      <p:sp>
        <p:nvSpPr>
          <p:cNvPr id="424" name="Google Shape;424;p80"/>
          <p:cNvSpPr txBox="1"/>
          <p:nvPr/>
        </p:nvSpPr>
        <p:spPr>
          <a:xfrm>
            <a:off x="3209650" y="882825"/>
            <a:ext cx="927600" cy="47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96702"/>
                </a:solidFill>
                <a:latin typeface="Google Sans"/>
                <a:ea typeface="Google Sans"/>
                <a:cs typeface="Google Sans"/>
                <a:sym typeface="Google Sans"/>
              </a:rPr>
              <a:t>Goals</a:t>
            </a:r>
            <a:endParaRPr/>
          </a:p>
        </p:txBody>
      </p:sp>
      <p:sp>
        <p:nvSpPr>
          <p:cNvPr id="425" name="Google Shape;425;p80"/>
          <p:cNvSpPr txBox="1"/>
          <p:nvPr/>
        </p:nvSpPr>
        <p:spPr>
          <a:xfrm>
            <a:off x="5751550" y="882825"/>
            <a:ext cx="166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C5221F"/>
                </a:solidFill>
                <a:latin typeface="Google Sans"/>
                <a:ea typeface="Google Sans"/>
                <a:cs typeface="Google Sans"/>
                <a:sym typeface="Google Sans"/>
              </a:rPr>
              <a:t>Frustrations</a:t>
            </a:r>
            <a:r>
              <a:rPr b="1" lang="en" sz="1800">
                <a:solidFill>
                  <a:schemeClr val="dk1"/>
                </a:solidFill>
                <a:latin typeface="Google Sans"/>
                <a:ea typeface="Google Sans"/>
                <a:cs typeface="Google Sans"/>
                <a:sym typeface="Google Sans"/>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263238"/>
      </a:dk1>
      <a:lt1>
        <a:srgbClr val="FFFFFF"/>
      </a:lt1>
      <a:dk2>
        <a:srgbClr val="919090"/>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